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1778" r:id="rId2"/>
    <p:sldId id="1724" r:id="rId3"/>
    <p:sldId id="1863" r:id="rId4"/>
    <p:sldId id="1864" r:id="rId5"/>
    <p:sldId id="1906" r:id="rId6"/>
    <p:sldId id="1783" r:id="rId7"/>
    <p:sldId id="1781" r:id="rId8"/>
    <p:sldId id="1907" r:id="rId9"/>
    <p:sldId id="1898" r:id="rId10"/>
    <p:sldId id="1908" r:id="rId11"/>
    <p:sldId id="1909" r:id="rId12"/>
    <p:sldId id="1899" r:id="rId13"/>
    <p:sldId id="1900" r:id="rId14"/>
    <p:sldId id="1902" r:id="rId15"/>
    <p:sldId id="1910" r:id="rId16"/>
    <p:sldId id="1911" r:id="rId17"/>
    <p:sldId id="1912" r:id="rId18"/>
    <p:sldId id="1913" r:id="rId19"/>
    <p:sldId id="1914" r:id="rId20"/>
    <p:sldId id="1915" r:id="rId21"/>
    <p:sldId id="1916" r:id="rId22"/>
    <p:sldId id="1917" r:id="rId23"/>
    <p:sldId id="1918" r:id="rId24"/>
    <p:sldId id="1921" r:id="rId25"/>
    <p:sldId id="1919" r:id="rId26"/>
    <p:sldId id="1920" r:id="rId27"/>
    <p:sldId id="1787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8FB2EF-1354-4F26-B2E6-B31A8395313E}" v="42" dt="2022-11-01T15:02:41.309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85" d="100"/>
          <a:sy n="85" d="100"/>
        </p:scale>
        <p:origin x="852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34F47364-9075-4CDA-82DA-BCE8E8E0D760}"/>
    <pc:docChg chg="undo custSel addSld modSld">
      <pc:chgData name="Yoel Kortick" userId="167978f5-7f40-4909-85d5-d4149554ad4e" providerId="ADAL" clId="{34F47364-9075-4CDA-82DA-BCE8E8E0D760}" dt="2022-04-26T03:33:57.801" v="3522"/>
      <pc:docMkLst>
        <pc:docMk/>
      </pc:docMkLst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3267142644" sldId="172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3464459227" sldId="1781"/>
        </pc:sldMkLst>
        <pc:spChg chg="mod">
          <ac:chgData name="Yoel Kortick" userId="167978f5-7f40-4909-85d5-d4149554ad4e" providerId="ADAL" clId="{34F47364-9075-4CDA-82DA-BCE8E8E0D760}" dt="2022-04-25T11:38:03.868" v="7" actId="20577"/>
          <ac:spMkLst>
            <pc:docMk/>
            <pc:sldMk cId="3464459227" sldId="1781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464459227" sldId="1781"/>
            <ac:spMk id="17" creationId="{76732786-67A5-4DB9-BC5C-1883828E50F6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462012858" sldId="178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462012858" sldId="178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831282036" sldId="179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831282036" sldId="1795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34F47364-9075-4CDA-82DA-BCE8E8E0D760}" dt="2022-04-25T11:38:21.630" v="17" actId="20577"/>
        <pc:sldMkLst>
          <pc:docMk/>
          <pc:sldMk cId="2096872156" sldId="1796"/>
        </pc:sldMkLst>
        <pc:spChg chg="mod">
          <ac:chgData name="Yoel Kortick" userId="167978f5-7f40-4909-85d5-d4149554ad4e" providerId="ADAL" clId="{34F47364-9075-4CDA-82DA-BCE8E8E0D760}" dt="2022-04-25T11:38:21.630" v="17" actId="20577"/>
          <ac:spMkLst>
            <pc:docMk/>
            <pc:sldMk cId="2096872156" sldId="1796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30071762" sldId="180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30071762" sldId="1801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733181792" sldId="180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733181792" sldId="1806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07965941" sldId="180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07965941" sldId="1808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40798860" sldId="181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40798860" sldId="181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836073120" sldId="181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6073120" sldId="1812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413614633" sldId="181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413614633" sldId="1817"/>
            <ac:spMk id="4" creationId="{42285F3F-79E7-4FE7-B096-D1588040AFA8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288514244" sldId="181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288514244" sldId="1818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416664122" sldId="182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16664122" sldId="182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292560101" sldId="182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292560101" sldId="1824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613273222" sldId="182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613273222" sldId="1825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644716933" sldId="182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644716933" sldId="1826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69098604" sldId="182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69098604" sldId="182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965933123" sldId="183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965933123" sldId="1830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70925593" sldId="183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70925593" sldId="1831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73992385" sldId="183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73992385" sldId="183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753978330" sldId="184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753978330" sldId="184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831534746" sldId="184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1534746" sldId="1841"/>
            <ac:spMk id="9" creationId="{8DC9FB01-C5F6-43C3-A0A2-E6139E3CA078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1534746" sldId="1841"/>
            <ac:spMk id="10" creationId="{8C1E097A-0921-471B-8162-DAC95CB8CE6A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820281080" sldId="185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820281080" sldId="185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673185461" sldId="185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673185461" sldId="1852"/>
            <ac:spMk id="9" creationId="{C128BE2F-95CE-456D-835E-F9E474F53EFA}"/>
          </ac:spMkLst>
        </pc:spChg>
      </pc:sldChg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1152729505" sldId="185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52729505" sldId="1854"/>
            <ac:spMk id="20" creationId="{E60E9707-CE63-4096-B5E2-60EC866CAE9D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376005521" sldId="185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376005521" sldId="1857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188787755" sldId="186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88787755" sldId="1861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90699077" sldId="186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90699077" sldId="1864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34F47364-9075-4CDA-82DA-BCE8E8E0D760}" dt="2022-04-25T11:45:38.082" v="148"/>
        <pc:sldMkLst>
          <pc:docMk/>
          <pc:sldMk cId="3043267013" sldId="1865"/>
        </pc:sldMkLst>
        <pc:spChg chg="mod">
          <ac:chgData name="Yoel Kortick" userId="167978f5-7f40-4909-85d5-d4149554ad4e" providerId="ADAL" clId="{34F47364-9075-4CDA-82DA-BCE8E8E0D760}" dt="2022-04-25T11:45:38.082" v="148"/>
          <ac:spMkLst>
            <pc:docMk/>
            <pc:sldMk cId="3043267013" sldId="1865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3887764786" sldId="1866"/>
        </pc:sldMkLst>
        <pc:spChg chg="mod">
          <ac:chgData name="Yoel Kortick" userId="167978f5-7f40-4909-85d5-d4149554ad4e" providerId="ADAL" clId="{34F47364-9075-4CDA-82DA-BCE8E8E0D760}" dt="2022-04-25T11:45:38.082" v="148"/>
          <ac:spMkLst>
            <pc:docMk/>
            <pc:sldMk cId="3887764786" sldId="1866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87764786" sldId="1866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1155270721" sldId="186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55270721" sldId="1867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1:54:30.639" v="429" actId="11529"/>
          <ac:spMkLst>
            <pc:docMk/>
            <pc:sldMk cId="1155270721" sldId="1867"/>
            <ac:spMk id="7" creationId="{B980CE18-92BD-4756-B878-9290BA3938C4}"/>
          </ac:spMkLst>
        </pc:spChg>
        <pc:picChg chg="add mod">
          <ac:chgData name="Yoel Kortick" userId="167978f5-7f40-4909-85d5-d4149554ad4e" providerId="ADAL" clId="{34F47364-9075-4CDA-82DA-BCE8E8E0D760}" dt="2022-04-25T11:54:24.915" v="428" actId="208"/>
          <ac:picMkLst>
            <pc:docMk/>
            <pc:sldMk cId="1155270721" sldId="1867"/>
            <ac:picMk id="6" creationId="{D7193E53-D97A-4FAD-B8A2-F31637BA93D0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5T11:55:27.664" v="509" actId="208"/>
        <pc:sldMkLst>
          <pc:docMk/>
          <pc:sldMk cId="3738076826" sldId="1868"/>
        </pc:sldMkLst>
        <pc:spChg chg="mod">
          <ac:chgData name="Yoel Kortick" userId="167978f5-7f40-4909-85d5-d4149554ad4e" providerId="ADAL" clId="{34F47364-9075-4CDA-82DA-BCE8E8E0D760}" dt="2022-04-25T11:55:09.826" v="504" actId="20577"/>
          <ac:spMkLst>
            <pc:docMk/>
            <pc:sldMk cId="3738076826" sldId="1868"/>
            <ac:spMk id="4" creationId="{7DCC24B9-304C-43F8-A814-5ED2034E8A02}"/>
          </ac:spMkLst>
        </pc:spChg>
        <pc:spChg chg="del">
          <ac:chgData name="Yoel Kortick" userId="167978f5-7f40-4909-85d5-d4149554ad4e" providerId="ADAL" clId="{34F47364-9075-4CDA-82DA-BCE8E8E0D760}" dt="2022-04-25T11:55:19.050" v="507" actId="478"/>
          <ac:spMkLst>
            <pc:docMk/>
            <pc:sldMk cId="3738076826" sldId="1868"/>
            <ac:spMk id="7" creationId="{B980CE18-92BD-4756-B878-9290BA3938C4}"/>
          </ac:spMkLst>
        </pc:spChg>
        <pc:picChg chg="del">
          <ac:chgData name="Yoel Kortick" userId="167978f5-7f40-4909-85d5-d4149554ad4e" providerId="ADAL" clId="{34F47364-9075-4CDA-82DA-BCE8E8E0D760}" dt="2022-04-25T11:55:12.375" v="505" actId="478"/>
          <ac:picMkLst>
            <pc:docMk/>
            <pc:sldMk cId="3738076826" sldId="1868"/>
            <ac:picMk id="6" creationId="{D7193E53-D97A-4FAD-B8A2-F31637BA93D0}"/>
          </ac:picMkLst>
        </pc:picChg>
        <pc:picChg chg="add mod">
          <ac:chgData name="Yoel Kortick" userId="167978f5-7f40-4909-85d5-d4149554ad4e" providerId="ADAL" clId="{34F47364-9075-4CDA-82DA-BCE8E8E0D760}" dt="2022-04-25T11:55:27.664" v="509" actId="208"/>
          <ac:picMkLst>
            <pc:docMk/>
            <pc:sldMk cId="3738076826" sldId="1868"/>
            <ac:picMk id="8" creationId="{E4D862E3-EF92-426C-9E72-D949BBFED24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5T11:56:36.353" v="589" actId="11529"/>
        <pc:sldMkLst>
          <pc:docMk/>
          <pc:sldMk cId="716651105" sldId="1869"/>
        </pc:sldMkLst>
        <pc:spChg chg="mod">
          <ac:chgData name="Yoel Kortick" userId="167978f5-7f40-4909-85d5-d4149554ad4e" providerId="ADAL" clId="{34F47364-9075-4CDA-82DA-BCE8E8E0D760}" dt="2022-04-25T11:56:26.129" v="586" actId="313"/>
          <ac:spMkLst>
            <pc:docMk/>
            <pc:sldMk cId="716651105" sldId="1869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1:56:36.353" v="589" actId="11529"/>
          <ac:spMkLst>
            <pc:docMk/>
            <pc:sldMk cId="716651105" sldId="1869"/>
            <ac:spMk id="7" creationId="{A388CA2B-B878-44D0-BC56-39E3D269B9D2}"/>
          </ac:spMkLst>
        </pc:spChg>
        <pc:picChg chg="add mod">
          <ac:chgData name="Yoel Kortick" userId="167978f5-7f40-4909-85d5-d4149554ad4e" providerId="ADAL" clId="{34F47364-9075-4CDA-82DA-BCE8E8E0D760}" dt="2022-04-25T11:56:30.509" v="588" actId="208"/>
          <ac:picMkLst>
            <pc:docMk/>
            <pc:sldMk cId="716651105" sldId="1869"/>
            <ac:picMk id="6" creationId="{2429E9EF-0225-4A82-AD58-D04270CFA199}"/>
          </ac:picMkLst>
        </pc:picChg>
        <pc:picChg chg="del">
          <ac:chgData name="Yoel Kortick" userId="167978f5-7f40-4909-85d5-d4149554ad4e" providerId="ADAL" clId="{34F47364-9075-4CDA-82DA-BCE8E8E0D760}" dt="2022-04-25T11:56:24.197" v="585" actId="478"/>
          <ac:picMkLst>
            <pc:docMk/>
            <pc:sldMk cId="716651105" sldId="1869"/>
            <ac:picMk id="8" creationId="{E4D862E3-EF92-426C-9E72-D949BBFED24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1941937089" sldId="187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941937089" sldId="1870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1:57:47.507" v="668" actId="1035"/>
          <ac:spMkLst>
            <pc:docMk/>
            <pc:sldMk cId="1941937089" sldId="1870"/>
            <ac:spMk id="7" creationId="{A388CA2B-B878-44D0-BC56-39E3D269B9D2}"/>
          </ac:spMkLst>
        </pc:spChg>
        <pc:picChg chg="del">
          <ac:chgData name="Yoel Kortick" userId="167978f5-7f40-4909-85d5-d4149554ad4e" providerId="ADAL" clId="{34F47364-9075-4CDA-82DA-BCE8E8E0D760}" dt="2022-04-25T11:57:32.416" v="655" actId="478"/>
          <ac:picMkLst>
            <pc:docMk/>
            <pc:sldMk cId="1941937089" sldId="1870"/>
            <ac:picMk id="6" creationId="{2429E9EF-0225-4A82-AD58-D04270CFA199}"/>
          </ac:picMkLst>
        </pc:picChg>
        <pc:picChg chg="add mod ord">
          <ac:chgData name="Yoel Kortick" userId="167978f5-7f40-4909-85d5-d4149554ad4e" providerId="ADAL" clId="{34F47364-9075-4CDA-82DA-BCE8E8E0D760}" dt="2022-04-25T11:57:40.313" v="664" actId="167"/>
          <ac:picMkLst>
            <pc:docMk/>
            <pc:sldMk cId="1941937089" sldId="1870"/>
            <ac:picMk id="8" creationId="{AA4FF75C-F9B1-405A-87B9-369AAFD3E957}"/>
          </ac:picMkLst>
        </pc:picChg>
      </pc:sldChg>
      <pc:sldChg chg="modSp add mod">
        <pc:chgData name="Yoel Kortick" userId="167978f5-7f40-4909-85d5-d4149554ad4e" providerId="ADAL" clId="{34F47364-9075-4CDA-82DA-BCE8E8E0D760}" dt="2022-04-25T12:12:42.213" v="902" actId="14100"/>
        <pc:sldMkLst>
          <pc:docMk/>
          <pc:sldMk cId="3797063499" sldId="1871"/>
        </pc:sldMkLst>
        <pc:spChg chg="mod">
          <ac:chgData name="Yoel Kortick" userId="167978f5-7f40-4909-85d5-d4149554ad4e" providerId="ADAL" clId="{34F47364-9075-4CDA-82DA-BCE8E8E0D760}" dt="2022-04-25T12:12:42.213" v="902" actId="14100"/>
          <ac:spMkLst>
            <pc:docMk/>
            <pc:sldMk cId="3797063499" sldId="1871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5T13:35:27.200" v="3340" actId="27636"/>
        <pc:sldMkLst>
          <pc:docMk/>
          <pc:sldMk cId="4132132167" sldId="1872"/>
        </pc:sldMkLst>
        <pc:spChg chg="mod">
          <ac:chgData name="Yoel Kortick" userId="167978f5-7f40-4909-85d5-d4149554ad4e" providerId="ADAL" clId="{34F47364-9075-4CDA-82DA-BCE8E8E0D760}" dt="2022-04-25T12:11:09.745" v="794"/>
          <ac:spMkLst>
            <pc:docMk/>
            <pc:sldMk cId="4132132167" sldId="1872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3:35:27.200" v="3340" actId="27636"/>
          <ac:spMkLst>
            <pc:docMk/>
            <pc:sldMk cId="4132132167" sldId="1872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738121166" sldId="1873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738121166" sldId="1873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5T12:19:01.074" v="1064" actId="1076"/>
          <ac:spMkLst>
            <pc:docMk/>
            <pc:sldMk cId="738121166" sldId="1873"/>
            <ac:spMk id="7" creationId="{7994A9EF-7411-4829-9B3F-7A535172FE43}"/>
          </ac:spMkLst>
        </pc:spChg>
        <pc:spChg chg="add mod">
          <ac:chgData name="Yoel Kortick" userId="167978f5-7f40-4909-85d5-d4149554ad4e" providerId="ADAL" clId="{34F47364-9075-4CDA-82DA-BCE8E8E0D760}" dt="2022-04-25T12:18:58.200" v="1063" actId="1076"/>
          <ac:spMkLst>
            <pc:docMk/>
            <pc:sldMk cId="738121166" sldId="1873"/>
            <ac:spMk id="8" creationId="{9EAAF112-134F-47C8-BD86-2858090743DC}"/>
          </ac:spMkLst>
        </pc:spChg>
        <pc:spChg chg="add mod">
          <ac:chgData name="Yoel Kortick" userId="167978f5-7f40-4909-85d5-d4149554ad4e" providerId="ADAL" clId="{34F47364-9075-4CDA-82DA-BCE8E8E0D760}" dt="2022-04-25T12:19:15.323" v="1076" actId="1038"/>
          <ac:spMkLst>
            <pc:docMk/>
            <pc:sldMk cId="738121166" sldId="1873"/>
            <ac:spMk id="9" creationId="{28F153B2-076D-4AE8-A797-DA95C8332BA3}"/>
          </ac:spMkLst>
        </pc:spChg>
        <pc:spChg chg="add mod">
          <ac:chgData name="Yoel Kortick" userId="167978f5-7f40-4909-85d5-d4149554ad4e" providerId="ADAL" clId="{34F47364-9075-4CDA-82DA-BCE8E8E0D760}" dt="2022-04-25T12:19:03.709" v="1065" actId="1076"/>
          <ac:spMkLst>
            <pc:docMk/>
            <pc:sldMk cId="738121166" sldId="1873"/>
            <ac:spMk id="10" creationId="{B969C38E-091E-41F4-A1A4-C0C24AE4328B}"/>
          </ac:spMkLst>
        </pc:spChg>
        <pc:picChg chg="add del mod">
          <ac:chgData name="Yoel Kortick" userId="167978f5-7f40-4909-85d5-d4149554ad4e" providerId="ADAL" clId="{34F47364-9075-4CDA-82DA-BCE8E8E0D760}" dt="2022-04-25T12:18:50.964" v="1060" actId="478"/>
          <ac:picMkLst>
            <pc:docMk/>
            <pc:sldMk cId="738121166" sldId="1873"/>
            <ac:picMk id="6" creationId="{69778377-DC19-4F8B-B3DF-D80B633924FE}"/>
          </ac:picMkLst>
        </pc:picChg>
        <pc:picChg chg="add mod ord">
          <ac:chgData name="Yoel Kortick" userId="167978f5-7f40-4909-85d5-d4149554ad4e" providerId="ADAL" clId="{34F47364-9075-4CDA-82DA-BCE8E8E0D760}" dt="2022-04-25T12:21:32.807" v="1096" actId="208"/>
          <ac:picMkLst>
            <pc:docMk/>
            <pc:sldMk cId="738121166" sldId="1873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1056858875" sldId="187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056858875" sldId="1874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22:46.551" v="1169" actId="1036"/>
          <ac:picMkLst>
            <pc:docMk/>
            <pc:sldMk cId="1056858875" sldId="1874"/>
            <ac:picMk id="6" creationId="{D5CC4B49-C68E-43D1-85F3-DFA92088D7C6}"/>
          </ac:picMkLst>
        </pc:picChg>
        <pc:picChg chg="del">
          <ac:chgData name="Yoel Kortick" userId="167978f5-7f40-4909-85d5-d4149554ad4e" providerId="ADAL" clId="{34F47364-9075-4CDA-82DA-BCE8E8E0D760}" dt="2022-04-25T12:21:50.780" v="1098" actId="478"/>
          <ac:picMkLst>
            <pc:docMk/>
            <pc:sldMk cId="1056858875" sldId="1874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4199670268" sldId="187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199670268" sldId="1875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4:48.974" v="1254" actId="1035"/>
          <ac:spMkLst>
            <pc:docMk/>
            <pc:sldMk cId="4199670268" sldId="1875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5:04.756" v="1316" actId="1037"/>
          <ac:spMkLst>
            <pc:docMk/>
            <pc:sldMk cId="4199670268" sldId="1875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4:58.330" v="1291" actId="1037"/>
          <ac:spMkLst>
            <pc:docMk/>
            <pc:sldMk cId="4199670268" sldId="1875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25:07.206" v="1317" actId="208"/>
          <ac:picMkLst>
            <pc:docMk/>
            <pc:sldMk cId="4199670268" sldId="1875"/>
            <ac:picMk id="6" creationId="{E0888FAB-7A79-409E-9270-3F75A92559D5}"/>
          </ac:picMkLst>
        </pc:picChg>
        <pc:picChg chg="del">
          <ac:chgData name="Yoel Kortick" userId="167978f5-7f40-4909-85d5-d4149554ad4e" providerId="ADAL" clId="{34F47364-9075-4CDA-82DA-BCE8E8E0D760}" dt="2022-04-25T12:24:36.248" v="1242" actId="478"/>
          <ac:picMkLst>
            <pc:docMk/>
            <pc:sldMk cId="4199670268" sldId="1875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081940428" sldId="187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081940428" sldId="1876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7:21.731" v="1352" actId="1038"/>
          <ac:spMkLst>
            <pc:docMk/>
            <pc:sldMk cId="2081940428" sldId="1876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7:14.335" v="1342" actId="14100"/>
          <ac:spMkLst>
            <pc:docMk/>
            <pc:sldMk cId="2081940428" sldId="1876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7:42.478" v="1364" actId="14100"/>
          <ac:spMkLst>
            <pc:docMk/>
            <pc:sldMk cId="2081940428" sldId="1876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7:33.830" v="1361" actId="14100"/>
          <ac:spMkLst>
            <pc:docMk/>
            <pc:sldMk cId="2081940428" sldId="1876"/>
            <ac:spMk id="10" creationId="{B969C38E-091E-41F4-A1A4-C0C24AE4328B}"/>
          </ac:spMkLst>
        </pc:spChg>
        <pc:picChg chg="del">
          <ac:chgData name="Yoel Kortick" userId="167978f5-7f40-4909-85d5-d4149554ad4e" providerId="ADAL" clId="{34F47364-9075-4CDA-82DA-BCE8E8E0D760}" dt="2022-04-25T12:27:02.786" v="1333" actId="478"/>
          <ac:picMkLst>
            <pc:docMk/>
            <pc:sldMk cId="2081940428" sldId="1876"/>
            <ac:picMk id="6" creationId="{D5CC4B49-C68E-43D1-85F3-DFA92088D7C6}"/>
          </ac:picMkLst>
        </pc:picChg>
        <pc:picChg chg="add mod ord">
          <ac:chgData name="Yoel Kortick" userId="167978f5-7f40-4909-85d5-d4149554ad4e" providerId="ADAL" clId="{34F47364-9075-4CDA-82DA-BCE8E8E0D760}" dt="2022-04-25T12:27:44.598" v="1365" actId="208"/>
          <ac:picMkLst>
            <pc:docMk/>
            <pc:sldMk cId="2081940428" sldId="1876"/>
            <ac:picMk id="11" creationId="{EFFD119A-B449-461D-BA0A-C75CFE5F7BA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837001856" sldId="187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837001856" sldId="1877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9:33.558" v="1388" actId="1076"/>
          <ac:spMkLst>
            <pc:docMk/>
            <pc:sldMk cId="2837001856" sldId="1877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9:31.074" v="1387" actId="1076"/>
          <ac:spMkLst>
            <pc:docMk/>
            <pc:sldMk cId="2837001856" sldId="1877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9:46.401" v="1406" actId="1036"/>
          <ac:spMkLst>
            <pc:docMk/>
            <pc:sldMk cId="2837001856" sldId="1877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9:40.872" v="1396" actId="1035"/>
          <ac:spMkLst>
            <pc:docMk/>
            <pc:sldMk cId="2837001856" sldId="1877"/>
            <ac:spMk id="10" creationId="{B969C38E-091E-41F4-A1A4-C0C24AE4328B}"/>
          </ac:spMkLst>
        </pc:spChg>
        <pc:picChg chg="del">
          <ac:chgData name="Yoel Kortick" userId="167978f5-7f40-4909-85d5-d4149554ad4e" providerId="ADAL" clId="{34F47364-9075-4CDA-82DA-BCE8E8E0D760}" dt="2022-04-25T12:29:22.241" v="1380" actId="478"/>
          <ac:picMkLst>
            <pc:docMk/>
            <pc:sldMk cId="2837001856" sldId="1877"/>
            <ac:picMk id="6" creationId="{E0888FAB-7A79-409E-9270-3F75A92559D5}"/>
          </ac:picMkLst>
        </pc:picChg>
        <pc:picChg chg="add mod ord">
          <ac:chgData name="Yoel Kortick" userId="167978f5-7f40-4909-85d5-d4149554ad4e" providerId="ADAL" clId="{34F47364-9075-4CDA-82DA-BCE8E8E0D760}" dt="2022-04-25T12:29:49.143" v="1407" actId="208"/>
          <ac:picMkLst>
            <pc:docMk/>
            <pc:sldMk cId="2837001856" sldId="1877"/>
            <ac:picMk id="11" creationId="{52BCB21E-DD5D-4479-8F37-7FCC02BEEE2B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208423519" sldId="187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208423519" sldId="1878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36:30.870" v="1587" actId="14100"/>
          <ac:spMkLst>
            <pc:docMk/>
            <pc:sldMk cId="2208423519" sldId="1878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36:26.315" v="1585" actId="14100"/>
          <ac:spMkLst>
            <pc:docMk/>
            <pc:sldMk cId="2208423519" sldId="1878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36:43.833" v="1599" actId="1036"/>
          <ac:spMkLst>
            <pc:docMk/>
            <pc:sldMk cId="2208423519" sldId="1878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36:36.782" v="1592" actId="1036"/>
          <ac:spMkLst>
            <pc:docMk/>
            <pc:sldMk cId="2208423519" sldId="1878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36:46.415" v="1600" actId="208"/>
          <ac:picMkLst>
            <pc:docMk/>
            <pc:sldMk cId="2208423519" sldId="1878"/>
            <ac:picMk id="6" creationId="{78C6766C-5BE0-4058-A6EB-E6DC6404FA72}"/>
          </ac:picMkLst>
        </pc:picChg>
        <pc:picChg chg="del">
          <ac:chgData name="Yoel Kortick" userId="167978f5-7f40-4909-85d5-d4149554ad4e" providerId="ADAL" clId="{34F47364-9075-4CDA-82DA-BCE8E8E0D760}" dt="2022-04-25T12:36:15.860" v="1580" actId="478"/>
          <ac:picMkLst>
            <pc:docMk/>
            <pc:sldMk cId="2208423519" sldId="1878"/>
            <ac:picMk id="11" creationId="{EFFD119A-B449-461D-BA0A-C75CFE5F7BA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891103456" sldId="187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91103456" sldId="1879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40:49.733" v="1694" actId="1038"/>
          <ac:spMkLst>
            <pc:docMk/>
            <pc:sldMk cId="3891103456" sldId="1879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40:57.263" v="1700" actId="14100"/>
          <ac:spMkLst>
            <pc:docMk/>
            <pc:sldMk cId="3891103456" sldId="1879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41:02.025" v="1702" actId="14100"/>
          <ac:spMkLst>
            <pc:docMk/>
            <pc:sldMk cId="3891103456" sldId="1879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41:04.376" v="1703" actId="1076"/>
          <ac:spMkLst>
            <pc:docMk/>
            <pc:sldMk cId="3891103456" sldId="1879"/>
            <ac:spMk id="10" creationId="{B969C38E-091E-41F4-A1A4-C0C24AE4328B}"/>
          </ac:spMkLst>
        </pc:spChg>
        <pc:spChg chg="add mod">
          <ac:chgData name="Yoel Kortick" userId="167978f5-7f40-4909-85d5-d4149554ad4e" providerId="ADAL" clId="{34F47364-9075-4CDA-82DA-BCE8E8E0D760}" dt="2022-04-25T13:37:24.726" v="3380" actId="208"/>
          <ac:spMkLst>
            <pc:docMk/>
            <pc:sldMk cId="3891103456" sldId="1879"/>
            <ac:spMk id="16" creationId="{BBBC80E6-92FB-4639-BDC9-D467D1D229FC}"/>
          </ac:spMkLst>
        </pc:spChg>
        <pc:picChg chg="del">
          <ac:chgData name="Yoel Kortick" userId="167978f5-7f40-4909-85d5-d4149554ad4e" providerId="ADAL" clId="{34F47364-9075-4CDA-82DA-BCE8E8E0D760}" dt="2022-04-25T12:38:04.318" v="1659" actId="478"/>
          <ac:picMkLst>
            <pc:docMk/>
            <pc:sldMk cId="3891103456" sldId="1879"/>
            <ac:picMk id="6" creationId="{78C6766C-5BE0-4058-A6EB-E6DC6404FA72}"/>
          </ac:picMkLst>
        </pc:picChg>
        <pc:picChg chg="add del mod ord">
          <ac:chgData name="Yoel Kortick" userId="167978f5-7f40-4909-85d5-d4149554ad4e" providerId="ADAL" clId="{34F47364-9075-4CDA-82DA-BCE8E8E0D760}" dt="2022-04-25T12:40:38.406" v="1684" actId="478"/>
          <ac:picMkLst>
            <pc:docMk/>
            <pc:sldMk cId="3891103456" sldId="1879"/>
            <ac:picMk id="11" creationId="{78E17794-78AC-4A96-95BB-C3EC8CC09AED}"/>
          </ac:picMkLst>
        </pc:picChg>
        <pc:picChg chg="add mod ord">
          <ac:chgData name="Yoel Kortick" userId="167978f5-7f40-4909-85d5-d4149554ad4e" providerId="ADAL" clId="{34F47364-9075-4CDA-82DA-BCE8E8E0D760}" dt="2022-04-25T12:41:06.215" v="1704" actId="208"/>
          <ac:picMkLst>
            <pc:docMk/>
            <pc:sldMk cId="3891103456" sldId="1879"/>
            <ac:picMk id="13" creationId="{5BEEA51D-0346-4C12-83C4-8C5308A339E8}"/>
          </ac:picMkLst>
        </pc:picChg>
        <pc:cxnChg chg="add mod">
          <ac:chgData name="Yoel Kortick" userId="167978f5-7f40-4909-85d5-d4149554ad4e" providerId="ADAL" clId="{34F47364-9075-4CDA-82DA-BCE8E8E0D760}" dt="2022-04-25T13:37:07.360" v="3349" actId="1582"/>
          <ac:cxnSpMkLst>
            <pc:docMk/>
            <pc:sldMk cId="3891103456" sldId="1879"/>
            <ac:cxnSpMk id="15" creationId="{E99E0BF9-C7EF-4D84-A1B9-9AC49D1323C5}"/>
          </ac:cxnSpMkLst>
        </pc:cxn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1691326589" sldId="188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691326589" sldId="1880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4215090552" sldId="188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215090552" sldId="1881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215090552" sldId="1881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3271810644" sldId="188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271810644" sldId="1882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2:47:49.672" v="2216" actId="20577"/>
          <ac:spMkLst>
            <pc:docMk/>
            <pc:sldMk cId="3271810644" sldId="1882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2:48:03.985" v="2225" actId="11529"/>
          <ac:spMkLst>
            <pc:docMk/>
            <pc:sldMk cId="3271810644" sldId="1882"/>
            <ac:spMk id="7" creationId="{2EB4D140-D6A4-413A-9095-921F4426F609}"/>
          </ac:spMkLst>
        </pc:spChg>
        <pc:spChg chg="add">
          <ac:chgData name="Yoel Kortick" userId="167978f5-7f40-4909-85d5-d4149554ad4e" providerId="ADAL" clId="{34F47364-9075-4CDA-82DA-BCE8E8E0D760}" dt="2022-04-25T12:48:08.745" v="2226" actId="11529"/>
          <ac:spMkLst>
            <pc:docMk/>
            <pc:sldMk cId="3271810644" sldId="1882"/>
            <ac:spMk id="8" creationId="{A578BB2E-7415-46D9-AB8B-A00C04A9AA1E}"/>
          </ac:spMkLst>
        </pc:spChg>
        <pc:spChg chg="add">
          <ac:chgData name="Yoel Kortick" userId="167978f5-7f40-4909-85d5-d4149554ad4e" providerId="ADAL" clId="{34F47364-9075-4CDA-82DA-BCE8E8E0D760}" dt="2022-04-25T12:48:13.707" v="2227" actId="11529"/>
          <ac:spMkLst>
            <pc:docMk/>
            <pc:sldMk cId="3271810644" sldId="1882"/>
            <ac:spMk id="9" creationId="{5744A236-7228-4BD1-B91C-F379DFACE3FD}"/>
          </ac:spMkLst>
        </pc:spChg>
        <pc:spChg chg="add mod">
          <ac:chgData name="Yoel Kortick" userId="167978f5-7f40-4909-85d5-d4149554ad4e" providerId="ADAL" clId="{34F47364-9075-4CDA-82DA-BCE8E8E0D760}" dt="2022-04-25T12:48:43.811" v="2287" actId="208"/>
          <ac:spMkLst>
            <pc:docMk/>
            <pc:sldMk cId="3271810644" sldId="1882"/>
            <ac:spMk id="10" creationId="{77459D4E-4BA4-4D34-8D06-33404666858B}"/>
          </ac:spMkLst>
        </pc:spChg>
        <pc:picChg chg="add mod">
          <ac:chgData name="Yoel Kortick" userId="167978f5-7f40-4909-85d5-d4149554ad4e" providerId="ADAL" clId="{34F47364-9075-4CDA-82DA-BCE8E8E0D760}" dt="2022-04-25T12:47:55.438" v="2224" actId="208"/>
          <ac:picMkLst>
            <pc:docMk/>
            <pc:sldMk cId="3271810644" sldId="1882"/>
            <ac:picMk id="6" creationId="{44A6F1DE-377D-4EA3-8DCC-E40C595C6EAE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341500856" sldId="1883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341500856" sldId="1883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3:38:11.818" v="3429" actId="6549"/>
          <ac:spMkLst>
            <pc:docMk/>
            <pc:sldMk cId="2341500856" sldId="1883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50:24.071" v="2347" actId="1035"/>
          <ac:spMkLst>
            <pc:docMk/>
            <pc:sldMk cId="2341500856" sldId="1883"/>
            <ac:spMk id="7" creationId="{2EB4D140-D6A4-413A-9095-921F4426F609}"/>
          </ac:spMkLst>
        </pc:spChg>
        <pc:spChg chg="mod">
          <ac:chgData name="Yoel Kortick" userId="167978f5-7f40-4909-85d5-d4149554ad4e" providerId="ADAL" clId="{34F47364-9075-4CDA-82DA-BCE8E8E0D760}" dt="2022-04-25T12:50:49.359" v="2388" actId="1076"/>
          <ac:spMkLst>
            <pc:docMk/>
            <pc:sldMk cId="2341500856" sldId="1883"/>
            <ac:spMk id="9" creationId="{5744A236-7228-4BD1-B91C-F379DFACE3FD}"/>
          </ac:spMkLst>
        </pc:spChg>
        <pc:spChg chg="mod">
          <ac:chgData name="Yoel Kortick" userId="167978f5-7f40-4909-85d5-d4149554ad4e" providerId="ADAL" clId="{34F47364-9075-4CDA-82DA-BCE8E8E0D760}" dt="2022-04-25T12:50:52.132" v="2389" actId="33524"/>
          <ac:spMkLst>
            <pc:docMk/>
            <pc:sldMk cId="2341500856" sldId="1883"/>
            <ac:spMk id="10" creationId="{77459D4E-4BA4-4D34-8D06-33404666858B}"/>
          </ac:spMkLst>
        </pc:spChg>
        <pc:spChg chg="add">
          <ac:chgData name="Yoel Kortick" userId="167978f5-7f40-4909-85d5-d4149554ad4e" providerId="ADAL" clId="{34F47364-9075-4CDA-82DA-BCE8E8E0D760}" dt="2022-04-25T12:50:56.889" v="2390" actId="11529"/>
          <ac:spMkLst>
            <pc:docMk/>
            <pc:sldMk cId="2341500856" sldId="1883"/>
            <ac:spMk id="12" creationId="{1E82003D-FEF9-40C6-A499-D01946620037}"/>
          </ac:spMkLst>
        </pc:spChg>
        <pc:spChg chg="add mod">
          <ac:chgData name="Yoel Kortick" userId="167978f5-7f40-4909-85d5-d4149554ad4e" providerId="ADAL" clId="{34F47364-9075-4CDA-82DA-BCE8E8E0D760}" dt="2022-04-25T12:54:00.666" v="2428"/>
          <ac:spMkLst>
            <pc:docMk/>
            <pc:sldMk cId="2341500856" sldId="1883"/>
            <ac:spMk id="15" creationId="{4BB4F5B8-AA78-4435-8CB2-8D3C43C78D7B}"/>
          </ac:spMkLst>
        </pc:spChg>
        <pc:picChg chg="del">
          <ac:chgData name="Yoel Kortick" userId="167978f5-7f40-4909-85d5-d4149554ad4e" providerId="ADAL" clId="{34F47364-9075-4CDA-82DA-BCE8E8E0D760}" dt="2022-04-25T12:50:10.107" v="2327" actId="478"/>
          <ac:picMkLst>
            <pc:docMk/>
            <pc:sldMk cId="2341500856" sldId="1883"/>
            <ac:picMk id="6" creationId="{44A6F1DE-377D-4EA3-8DCC-E40C595C6EAE}"/>
          </ac:picMkLst>
        </pc:picChg>
        <pc:picChg chg="add mod ord">
          <ac:chgData name="Yoel Kortick" userId="167978f5-7f40-4909-85d5-d4149554ad4e" providerId="ADAL" clId="{34F47364-9075-4CDA-82DA-BCE8E8E0D760}" dt="2022-04-25T12:51:19.019" v="2395" actId="208"/>
          <ac:picMkLst>
            <pc:docMk/>
            <pc:sldMk cId="2341500856" sldId="1883"/>
            <ac:picMk id="11" creationId="{C9244B4D-6E08-48E7-8467-F7E91C4D2042}"/>
          </ac:picMkLst>
        </pc:picChg>
        <pc:cxnChg chg="add mod">
          <ac:chgData name="Yoel Kortick" userId="167978f5-7f40-4909-85d5-d4149554ad4e" providerId="ADAL" clId="{34F47364-9075-4CDA-82DA-BCE8E8E0D760}" dt="2022-04-25T12:51:14.743" v="2394"/>
          <ac:cxnSpMkLst>
            <pc:docMk/>
            <pc:sldMk cId="2341500856" sldId="1883"/>
            <ac:cxnSpMk id="14" creationId="{61AC8741-439C-4F3F-B3B0-9220055166C1}"/>
          </ac:cxnSpMkLst>
        </pc:cxnChg>
        <pc:cxnChg chg="add mod">
          <ac:chgData name="Yoel Kortick" userId="167978f5-7f40-4909-85d5-d4149554ad4e" providerId="ADAL" clId="{34F47364-9075-4CDA-82DA-BCE8E8E0D760}" dt="2022-04-25T12:51:30.671" v="2396" actId="571"/>
          <ac:cxnSpMkLst>
            <pc:docMk/>
            <pc:sldMk cId="2341500856" sldId="1883"/>
            <ac:cxnSpMk id="16" creationId="{1D55D33B-CEDE-4088-B0D9-E7C6A064F96C}"/>
          </ac:cxnSpMkLst>
        </pc:cxn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1716107575" sldId="188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716107575" sldId="1884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525854946" sldId="188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525854946" sldId="1885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525854946" sldId="1885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4096898183" sldId="188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7" creationId="{4AED1616-6B1E-48ED-96D2-4BC343FBD8C3}"/>
          </ac:spMkLst>
        </pc:spChg>
        <pc:picChg chg="add mod">
          <ac:chgData name="Yoel Kortick" userId="167978f5-7f40-4909-85d5-d4149554ad4e" providerId="ADAL" clId="{34F47364-9075-4CDA-82DA-BCE8E8E0D760}" dt="2022-04-25T13:14:14.942" v="2979" actId="208"/>
          <ac:picMkLst>
            <pc:docMk/>
            <pc:sldMk cId="4096898183" sldId="1886"/>
            <ac:picMk id="6" creationId="{DEA75FE3-0686-4A49-99FB-2C73C98C0122}"/>
          </ac:picMkLst>
        </pc:picChg>
        <pc:cxnChg chg="add mod">
          <ac:chgData name="Yoel Kortick" userId="167978f5-7f40-4909-85d5-d4149554ad4e" providerId="ADAL" clId="{34F47364-9075-4CDA-82DA-BCE8E8E0D760}" dt="2022-04-25T13:15:26.497" v="3100" actId="1582"/>
          <ac:cxnSpMkLst>
            <pc:docMk/>
            <pc:sldMk cId="4096898183" sldId="1886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14190747" sldId="188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14190747" sldId="1887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14190747" sldId="1887"/>
            <ac:spMk id="4" creationId="{7DCC24B9-304C-43F8-A814-5ED2034E8A02}"/>
          </ac:spMkLst>
        </pc:spChg>
        <pc:spChg chg="del">
          <ac:chgData name="Yoel Kortick" userId="167978f5-7f40-4909-85d5-d4149554ad4e" providerId="ADAL" clId="{34F47364-9075-4CDA-82DA-BCE8E8E0D760}" dt="2022-04-25T13:16:48.060" v="3217" actId="478"/>
          <ac:spMkLst>
            <pc:docMk/>
            <pc:sldMk cId="314190747" sldId="1887"/>
            <ac:spMk id="7" creationId="{4AED1616-6B1E-48ED-96D2-4BC343FBD8C3}"/>
          </ac:spMkLst>
        </pc:spChg>
        <pc:spChg chg="add del">
          <ac:chgData name="Yoel Kortick" userId="167978f5-7f40-4909-85d5-d4149554ad4e" providerId="ADAL" clId="{34F47364-9075-4CDA-82DA-BCE8E8E0D760}" dt="2022-04-25T13:16:52.328" v="3219" actId="478"/>
          <ac:spMkLst>
            <pc:docMk/>
            <pc:sldMk cId="314190747" sldId="1887"/>
            <ac:spMk id="10" creationId="{3849C089-4A33-4F6E-8FBF-F4243A2F6B57}"/>
          </ac:spMkLst>
        </pc:spChg>
        <pc:spChg chg="add">
          <ac:chgData name="Yoel Kortick" userId="167978f5-7f40-4909-85d5-d4149554ad4e" providerId="ADAL" clId="{34F47364-9075-4CDA-82DA-BCE8E8E0D760}" dt="2022-04-25T13:16:57.623" v="3220" actId="11529"/>
          <ac:spMkLst>
            <pc:docMk/>
            <pc:sldMk cId="314190747" sldId="1887"/>
            <ac:spMk id="11" creationId="{458BB0DD-6395-4C2B-9B1C-C736A16C0F06}"/>
          </ac:spMkLst>
        </pc:spChg>
        <pc:spChg chg="add mod">
          <ac:chgData name="Yoel Kortick" userId="167978f5-7f40-4909-85d5-d4149554ad4e" providerId="ADAL" clId="{34F47364-9075-4CDA-82DA-BCE8E8E0D760}" dt="2022-04-25T13:39:01.080" v="3433" actId="1035"/>
          <ac:spMkLst>
            <pc:docMk/>
            <pc:sldMk cId="314190747" sldId="1887"/>
            <ac:spMk id="12" creationId="{2A4BE33F-EB34-4773-8809-14BD6DA90EB4}"/>
          </ac:spMkLst>
        </pc:spChg>
        <pc:picChg chg="del">
          <ac:chgData name="Yoel Kortick" userId="167978f5-7f40-4909-85d5-d4149554ad4e" providerId="ADAL" clId="{34F47364-9075-4CDA-82DA-BCE8E8E0D760}" dt="2022-04-25T13:16:32.178" v="3210" actId="478"/>
          <ac:picMkLst>
            <pc:docMk/>
            <pc:sldMk cId="314190747" sldId="1887"/>
            <ac:picMk id="6" creationId="{DEA75FE3-0686-4A49-99FB-2C73C98C0122}"/>
          </ac:picMkLst>
        </pc:picChg>
        <pc:picChg chg="add mod ord">
          <ac:chgData name="Yoel Kortick" userId="167978f5-7f40-4909-85d5-d4149554ad4e" providerId="ADAL" clId="{34F47364-9075-4CDA-82DA-BCE8E8E0D760}" dt="2022-04-25T13:16:40.761" v="3214" actId="167"/>
          <ac:picMkLst>
            <pc:docMk/>
            <pc:sldMk cId="314190747" sldId="1887"/>
            <ac:picMk id="8" creationId="{8CF280B1-822C-4EBE-B787-377D99D89223}"/>
          </ac:picMkLst>
        </pc:picChg>
        <pc:cxnChg chg="del mod">
          <ac:chgData name="Yoel Kortick" userId="167978f5-7f40-4909-85d5-d4149554ad4e" providerId="ADAL" clId="{34F47364-9075-4CDA-82DA-BCE8E8E0D760}" dt="2022-04-25T13:16:46.920" v="3216" actId="478"/>
          <ac:cxnSpMkLst>
            <pc:docMk/>
            <pc:sldMk cId="314190747" sldId="1887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821876423" sldId="188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7" creationId="{4AED1616-6B1E-48ED-96D2-4BC343FBD8C3}"/>
          </ac:spMkLst>
        </pc:spChg>
        <pc:picChg chg="del">
          <ac:chgData name="Yoel Kortick" userId="167978f5-7f40-4909-85d5-d4149554ad4e" providerId="ADAL" clId="{34F47364-9075-4CDA-82DA-BCE8E8E0D760}" dt="2022-04-25T13:24:20.448" v="3232" actId="478"/>
          <ac:picMkLst>
            <pc:docMk/>
            <pc:sldMk cId="3821876423" sldId="1888"/>
            <ac:picMk id="6" creationId="{DEA75FE3-0686-4A49-99FB-2C73C98C0122}"/>
          </ac:picMkLst>
        </pc:picChg>
        <pc:picChg chg="add del mod ord">
          <ac:chgData name="Yoel Kortick" userId="167978f5-7f40-4909-85d5-d4149554ad4e" providerId="ADAL" clId="{34F47364-9075-4CDA-82DA-BCE8E8E0D760}" dt="2022-04-25T13:33:09.013" v="3314" actId="478"/>
          <ac:picMkLst>
            <pc:docMk/>
            <pc:sldMk cId="3821876423" sldId="1888"/>
            <ac:picMk id="8" creationId="{8A960853-C4B4-4920-BBFD-56ECE866B125}"/>
          </ac:picMkLst>
        </pc:picChg>
        <pc:picChg chg="add mod ord">
          <ac:chgData name="Yoel Kortick" userId="167978f5-7f40-4909-85d5-d4149554ad4e" providerId="ADAL" clId="{34F47364-9075-4CDA-82DA-BCE8E8E0D760}" dt="2022-04-25T13:33:17.796" v="3323" actId="208"/>
          <ac:picMkLst>
            <pc:docMk/>
            <pc:sldMk cId="3821876423" sldId="1888"/>
            <ac:picMk id="11" creationId="{760A9655-81E2-4ED6-8A07-7944CAC3AB7C}"/>
          </ac:picMkLst>
        </pc:picChg>
        <pc:cxnChg chg="mod">
          <ac:chgData name="Yoel Kortick" userId="167978f5-7f40-4909-85d5-d4149554ad4e" providerId="ADAL" clId="{34F47364-9075-4CDA-82DA-BCE8E8E0D760}" dt="2022-04-25T13:25:17.728" v="3270" actId="1076"/>
          <ac:cxnSpMkLst>
            <pc:docMk/>
            <pc:sldMk cId="3821876423" sldId="1888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4004678344" sldId="188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04678344" sldId="1889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04678344" sldId="1889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5T13:39:09.928" v="3436" actId="14100"/>
          <ac:spMkLst>
            <pc:docMk/>
            <pc:sldMk cId="4004678344" sldId="1889"/>
            <ac:spMk id="9" creationId="{031D84F9-50ED-4C7D-85BF-5C0B0CFB151A}"/>
          </ac:spMkLst>
        </pc:spChg>
        <pc:spChg chg="mod">
          <ac:chgData name="Yoel Kortick" userId="167978f5-7f40-4909-85d5-d4149554ad4e" providerId="ADAL" clId="{34F47364-9075-4CDA-82DA-BCE8E8E0D760}" dt="2022-04-25T13:33:50.739" v="3333" actId="1076"/>
          <ac:spMkLst>
            <pc:docMk/>
            <pc:sldMk cId="4004678344" sldId="1889"/>
            <ac:spMk id="11" creationId="{458BB0DD-6395-4C2B-9B1C-C736A16C0F06}"/>
          </ac:spMkLst>
        </pc:spChg>
        <pc:picChg chg="add mod ord">
          <ac:chgData name="Yoel Kortick" userId="167978f5-7f40-4909-85d5-d4149554ad4e" providerId="ADAL" clId="{34F47364-9075-4CDA-82DA-BCE8E8E0D760}" dt="2022-04-25T13:33:52.659" v="3334" actId="208"/>
          <ac:picMkLst>
            <pc:docMk/>
            <pc:sldMk cId="4004678344" sldId="1889"/>
            <ac:picMk id="6" creationId="{FEF31991-F5CB-4476-AFE6-84ACC1067524}"/>
          </ac:picMkLst>
        </pc:picChg>
        <pc:picChg chg="del">
          <ac:chgData name="Yoel Kortick" userId="167978f5-7f40-4909-85d5-d4149554ad4e" providerId="ADAL" clId="{34F47364-9075-4CDA-82DA-BCE8E8E0D760}" dt="2022-04-25T13:26:08.960" v="3313" actId="478"/>
          <ac:picMkLst>
            <pc:docMk/>
            <pc:sldMk cId="4004678344" sldId="1889"/>
            <ac:picMk id="8" creationId="{8CF280B1-822C-4EBE-B787-377D99D89223}"/>
          </ac:picMkLst>
        </pc:pic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941151735" sldId="189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941151735" sldId="1890"/>
            <ac:spMk id="4" creationId="{7DCC24B9-304C-43F8-A814-5ED2034E8A02}"/>
          </ac:spMkLst>
        </pc:spChg>
      </pc:sldChg>
    </pc:docChg>
  </pc:docChgLst>
  <pc:docChgLst>
    <pc:chgData name="Yoel Kortick" userId="167978f5-7f40-4909-85d5-d4149554ad4e" providerId="ADAL" clId="{178FB2EF-1354-4F26-B2E6-B31A8395313E}"/>
    <pc:docChg chg="undo custSel addSld delSld modSld">
      <pc:chgData name="Yoel Kortick" userId="167978f5-7f40-4909-85d5-d4149554ad4e" providerId="ADAL" clId="{178FB2EF-1354-4F26-B2E6-B31A8395313E}" dt="2022-11-01T15:02:41.308" v="6557"/>
      <pc:docMkLst>
        <pc:docMk/>
      </pc:docMkLst>
      <pc:sldChg chg="modSp mod">
        <pc:chgData name="Yoel Kortick" userId="167978f5-7f40-4909-85d5-d4149554ad4e" providerId="ADAL" clId="{178FB2EF-1354-4F26-B2E6-B31A8395313E}" dt="2022-11-01T14:53:30.277" v="6392"/>
        <pc:sldMkLst>
          <pc:docMk/>
          <pc:sldMk cId="3267142644" sldId="1724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178FB2EF-1354-4F26-B2E6-B31A8395313E}" dt="2022-11-01T09:12:34.435" v="399" actId="6549"/>
        <pc:sldMkLst>
          <pc:docMk/>
          <pc:sldMk cId="78585819" sldId="1778"/>
        </pc:sldMkLst>
        <pc:spChg chg="mod">
          <ac:chgData name="Yoel Kortick" userId="167978f5-7f40-4909-85d5-d4149554ad4e" providerId="ADAL" clId="{178FB2EF-1354-4F26-B2E6-B31A8395313E}" dt="2022-11-01T09:12:34.435" v="399" actId="6549"/>
          <ac:spMkLst>
            <pc:docMk/>
            <pc:sldMk cId="78585819" sldId="1778"/>
            <ac:spMk id="5" creationId="{FF8C144D-8324-4169-A0CD-3C427B16D1BA}"/>
          </ac:spMkLst>
        </pc:spChg>
      </pc:sldChg>
      <pc:sldChg chg="addSp delSp modSp mod">
        <pc:chgData name="Yoel Kortick" userId="167978f5-7f40-4909-85d5-d4149554ad4e" providerId="ADAL" clId="{178FB2EF-1354-4F26-B2E6-B31A8395313E}" dt="2022-11-01T14:56:22.569" v="6470" actId="20577"/>
        <pc:sldMkLst>
          <pc:docMk/>
          <pc:sldMk cId="3464459227" sldId="1781"/>
        </pc:sldMkLst>
        <pc:spChg chg="mod">
          <ac:chgData name="Yoel Kortick" userId="167978f5-7f40-4909-85d5-d4149554ad4e" providerId="ADAL" clId="{178FB2EF-1354-4F26-B2E6-B31A8395313E}" dt="2022-11-01T09:35:04.050" v="1441" actId="20577"/>
          <ac:spMkLst>
            <pc:docMk/>
            <pc:sldMk cId="3464459227" sldId="1781"/>
            <ac:spMk id="3" creationId="{294BC29B-83C8-416D-9BA2-59380269EFCE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5" creationId="{11583AB7-372D-40FB-BFDD-5BFFAB086FF2}"/>
          </ac:spMkLst>
        </pc:spChg>
        <pc:spChg chg="add mod">
          <ac:chgData name="Yoel Kortick" userId="167978f5-7f40-4909-85d5-d4149554ad4e" providerId="ADAL" clId="{178FB2EF-1354-4F26-B2E6-B31A8395313E}" dt="2022-11-01T14:56:22.569" v="6470" actId="20577"/>
          <ac:spMkLst>
            <pc:docMk/>
            <pc:sldMk cId="3464459227" sldId="1781"/>
            <ac:spMk id="7" creationId="{C719FE3D-6F1D-0666-806B-88ECF7D6CACD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16" creationId="{DC8BD525-DC34-40A7-9026-A8829B45CA70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17" creationId="{76732786-67A5-4DB9-BC5C-1883828E50F6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18" creationId="{0A9383A2-6818-4B2E-AD37-3774CCB072F4}"/>
          </ac:spMkLst>
        </pc:spChg>
        <pc:picChg chg="del">
          <ac:chgData name="Yoel Kortick" userId="167978f5-7f40-4909-85d5-d4149554ad4e" providerId="ADAL" clId="{178FB2EF-1354-4F26-B2E6-B31A8395313E}" dt="2022-11-01T09:24:43.465" v="1196" actId="478"/>
          <ac:picMkLst>
            <pc:docMk/>
            <pc:sldMk cId="3464459227" sldId="1781"/>
            <ac:picMk id="13" creationId="{56CBADC5-FDFB-4CC7-9260-D0E197FE52A3}"/>
          </ac:picMkLst>
        </pc:picChg>
        <pc:picChg chg="del">
          <ac:chgData name="Yoel Kortick" userId="167978f5-7f40-4909-85d5-d4149554ad4e" providerId="ADAL" clId="{178FB2EF-1354-4F26-B2E6-B31A8395313E}" dt="2022-11-01T09:24:43.465" v="1196" actId="478"/>
          <ac:picMkLst>
            <pc:docMk/>
            <pc:sldMk cId="3464459227" sldId="1781"/>
            <ac:picMk id="15" creationId="{05CE60EA-2F4C-4340-A42F-4AFAEFD49700}"/>
          </ac:picMkLst>
        </pc:picChg>
      </pc:sldChg>
      <pc:sldChg chg="modSp">
        <pc:chgData name="Yoel Kortick" userId="167978f5-7f40-4909-85d5-d4149554ad4e" providerId="ADAL" clId="{178FB2EF-1354-4F26-B2E6-B31A8395313E}" dt="2022-11-01T09:24:32.881" v="1195"/>
        <pc:sldMkLst>
          <pc:docMk/>
          <pc:sldMk cId="3301537159" sldId="1783"/>
        </pc:sldMkLst>
        <pc:spChg chg="mod">
          <ac:chgData name="Yoel Kortick" userId="167978f5-7f40-4909-85d5-d4149554ad4e" providerId="ADAL" clId="{178FB2EF-1354-4F26-B2E6-B31A8395313E}" dt="2022-11-01T09:24:32.881" v="1195"/>
          <ac:spMkLst>
            <pc:docMk/>
            <pc:sldMk cId="3301537159" sldId="1783"/>
            <ac:spMk id="3" creationId="{440E2C51-CB70-4EE1-8E6B-DADCB74DEC44}"/>
          </ac:spMkLst>
        </pc:spChg>
      </pc:sldChg>
      <pc:sldChg chg="addSp modSp mod">
        <pc:chgData name="Yoel Kortick" userId="167978f5-7f40-4909-85d5-d4149554ad4e" providerId="ADAL" clId="{178FB2EF-1354-4F26-B2E6-B31A8395313E}" dt="2022-11-01T15:02:41.308" v="6557"/>
        <pc:sldMkLst>
          <pc:docMk/>
          <pc:sldMk cId="3462012858" sldId="1789"/>
        </pc:sldMkLst>
        <pc:spChg chg="mod">
          <ac:chgData name="Yoel Kortick" userId="167978f5-7f40-4909-85d5-d4149554ad4e" providerId="ADAL" clId="{178FB2EF-1354-4F26-B2E6-B31A8395313E}" dt="2022-11-01T11:48:36.604" v="1923" actId="255"/>
          <ac:spMkLst>
            <pc:docMk/>
            <pc:sldMk cId="3462012858" sldId="1789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462012858" sldId="1789"/>
            <ac:spMk id="4" creationId="{7DCC24B9-304C-43F8-A814-5ED2034E8A02}"/>
          </ac:spMkLst>
        </pc:spChg>
        <pc:spChg chg="add">
          <ac:chgData name="Yoel Kortick" userId="167978f5-7f40-4909-85d5-d4149554ad4e" providerId="ADAL" clId="{178FB2EF-1354-4F26-B2E6-B31A8395313E}" dt="2022-11-01T12:35:42.931" v="2086" actId="11529"/>
          <ac:spMkLst>
            <pc:docMk/>
            <pc:sldMk cId="3462012858" sldId="1789"/>
            <ac:spMk id="7" creationId="{517DB454-3832-6A51-CD7F-002C90B5166D}"/>
          </ac:spMkLst>
        </pc:spChg>
        <pc:picChg chg="add mod">
          <ac:chgData name="Yoel Kortick" userId="167978f5-7f40-4909-85d5-d4149554ad4e" providerId="ADAL" clId="{178FB2EF-1354-4F26-B2E6-B31A8395313E}" dt="2022-11-01T12:35:30.145" v="2085" actId="208"/>
          <ac:picMkLst>
            <pc:docMk/>
            <pc:sldMk cId="3462012858" sldId="1789"/>
            <ac:picMk id="6" creationId="{29847AAC-916A-4426-A597-B8270FED221C}"/>
          </ac:picMkLst>
        </pc:picChg>
      </pc:sldChg>
      <pc:sldChg chg="modSp del">
        <pc:chgData name="Yoel Kortick" userId="167978f5-7f40-4909-85d5-d4149554ad4e" providerId="ADAL" clId="{178FB2EF-1354-4F26-B2E6-B31A8395313E}" dt="2022-11-01T12:35:54.301" v="2087" actId="47"/>
        <pc:sldMkLst>
          <pc:docMk/>
          <pc:sldMk cId="348753102" sldId="1794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348753102" sldId="1794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1.212" v="2818" actId="47"/>
        <pc:sldMkLst>
          <pc:docMk/>
          <pc:sldMk cId="1831282036" sldId="1795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1831282036" sldId="1795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35:55.031" v="2088" actId="47"/>
        <pc:sldMkLst>
          <pc:docMk/>
          <pc:sldMk cId="2096872156" sldId="1796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2096872156" sldId="1796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4:36:14.482" v="5755" actId="47"/>
        <pc:sldMkLst>
          <pc:docMk/>
          <pc:sldMk cId="1654462320" sldId="1797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1654462320" sldId="1797"/>
            <ac:spMk id="3" creationId="{294BC29B-83C8-416D-9BA2-59380269EFCE}"/>
          </ac:spMkLst>
        </pc:spChg>
      </pc:sldChg>
      <pc:sldChg chg="addSp modSp mod">
        <pc:chgData name="Yoel Kortick" userId="167978f5-7f40-4909-85d5-d4149554ad4e" providerId="ADAL" clId="{178FB2EF-1354-4F26-B2E6-B31A8395313E}" dt="2022-11-01T15:02:41.308" v="6557"/>
        <pc:sldMkLst>
          <pc:docMk/>
          <pc:sldMk cId="3916235656" sldId="1798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3916235656" sldId="1798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916235656" sldId="1798"/>
            <ac:spMk id="4" creationId="{7DCC24B9-304C-43F8-A814-5ED2034E8A02}"/>
          </ac:spMkLst>
        </pc:spChg>
        <pc:spChg chg="add">
          <ac:chgData name="Yoel Kortick" userId="167978f5-7f40-4909-85d5-d4149554ad4e" providerId="ADAL" clId="{178FB2EF-1354-4F26-B2E6-B31A8395313E}" dt="2022-11-01T14:40:18.016" v="5789" actId="11529"/>
          <ac:spMkLst>
            <pc:docMk/>
            <pc:sldMk cId="3916235656" sldId="1798"/>
            <ac:spMk id="7" creationId="{29832441-6E40-E33D-6784-6C6E11B20E18}"/>
          </ac:spMkLst>
        </pc:spChg>
        <pc:picChg chg="add mod">
          <ac:chgData name="Yoel Kortick" userId="167978f5-7f40-4909-85d5-d4149554ad4e" providerId="ADAL" clId="{178FB2EF-1354-4F26-B2E6-B31A8395313E}" dt="2022-11-01T14:40:09.303" v="5788" actId="208"/>
          <ac:picMkLst>
            <pc:docMk/>
            <pc:sldMk cId="3916235656" sldId="1798"/>
            <ac:picMk id="6" creationId="{EF14D011-733C-F86D-6252-E31E8EAA4932}"/>
          </ac:picMkLst>
        </pc:picChg>
      </pc:sldChg>
      <pc:sldChg chg="modSp del">
        <pc:chgData name="Yoel Kortick" userId="167978f5-7f40-4909-85d5-d4149554ad4e" providerId="ADAL" clId="{178FB2EF-1354-4F26-B2E6-B31A8395313E}" dt="2022-11-01T14:36:11.334" v="5752" actId="47"/>
        <pc:sldMkLst>
          <pc:docMk/>
          <pc:sldMk cId="1791345703" sldId="1799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1791345703" sldId="1799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4:36:12.131" v="5753" actId="47"/>
        <pc:sldMkLst>
          <pc:docMk/>
          <pc:sldMk cId="3791923419" sldId="1800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3791923419" sldId="1800"/>
            <ac:spMk id="3" creationId="{294BC29B-83C8-416D-9BA2-59380269EFCE}"/>
          </ac:spMkLst>
        </pc:spChg>
      </pc:sldChg>
      <pc:sldChg chg="addSp modSp mod">
        <pc:chgData name="Yoel Kortick" userId="167978f5-7f40-4909-85d5-d4149554ad4e" providerId="ADAL" clId="{178FB2EF-1354-4F26-B2E6-B31A8395313E}" dt="2022-11-01T15:02:41.308" v="6557"/>
        <pc:sldMkLst>
          <pc:docMk/>
          <pc:sldMk cId="2430071762" sldId="1801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2430071762" sldId="1801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430071762" sldId="1801"/>
            <ac:spMk id="4" creationId="{7DCC24B9-304C-43F8-A814-5ED2034E8A02}"/>
          </ac:spMkLst>
        </pc:spChg>
        <pc:picChg chg="add mod">
          <ac:chgData name="Yoel Kortick" userId="167978f5-7f40-4909-85d5-d4149554ad4e" providerId="ADAL" clId="{178FB2EF-1354-4F26-B2E6-B31A8395313E}" dt="2022-11-01T14:48:52.203" v="6195" actId="1037"/>
          <ac:picMkLst>
            <pc:docMk/>
            <pc:sldMk cId="2430071762" sldId="1801"/>
            <ac:picMk id="6" creationId="{DBA2828B-066F-A81E-CBDC-FF4BAFF2779E}"/>
          </ac:picMkLst>
        </pc:picChg>
        <pc:picChg chg="add mod">
          <ac:chgData name="Yoel Kortick" userId="167978f5-7f40-4909-85d5-d4149554ad4e" providerId="ADAL" clId="{178FB2EF-1354-4F26-B2E6-B31A8395313E}" dt="2022-11-01T14:48:58.842" v="6198" actId="208"/>
          <ac:picMkLst>
            <pc:docMk/>
            <pc:sldMk cId="2430071762" sldId="1801"/>
            <ac:picMk id="8" creationId="{9AFA2C9D-80E4-4E6E-B3DA-D955648154C4}"/>
          </ac:picMkLst>
        </pc:picChg>
      </pc:sldChg>
      <pc:sldChg chg="modSp del">
        <pc:chgData name="Yoel Kortick" userId="167978f5-7f40-4909-85d5-d4149554ad4e" providerId="ADAL" clId="{178FB2EF-1354-4F26-B2E6-B31A8395313E}" dt="2022-11-01T14:36:12.889" v="5754" actId="47"/>
        <pc:sldMkLst>
          <pc:docMk/>
          <pc:sldMk cId="2236378066" sldId="1802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2236378066" sldId="1802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4:52:55.370" v="6387" actId="47"/>
        <pc:sldMkLst>
          <pc:docMk/>
          <pc:sldMk cId="1520563577" sldId="1803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1520563577" sldId="1803"/>
            <ac:spMk id="3" creationId="{294BC29B-83C8-416D-9BA2-59380269EFCE}"/>
          </ac:spMkLst>
        </pc:spChg>
      </pc:sldChg>
      <pc:sldChg chg="modSp mod">
        <pc:chgData name="Yoel Kortick" userId="167978f5-7f40-4909-85d5-d4149554ad4e" providerId="ADAL" clId="{178FB2EF-1354-4F26-B2E6-B31A8395313E}" dt="2022-11-01T15:02:41.308" v="6557"/>
        <pc:sldMkLst>
          <pc:docMk/>
          <pc:sldMk cId="1386931180" sldId="1804"/>
        </pc:sldMkLst>
        <pc:spChg chg="mod">
          <ac:chgData name="Yoel Kortick" userId="167978f5-7f40-4909-85d5-d4149554ad4e" providerId="ADAL" clId="{178FB2EF-1354-4F26-B2E6-B31A8395313E}" dt="2022-11-01T12:57:27.735" v="2816" actId="14100"/>
          <ac:spMkLst>
            <pc:docMk/>
            <pc:sldMk cId="1386931180" sldId="1804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386931180" sldId="1804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178FB2EF-1354-4F26-B2E6-B31A8395313E}" dt="2022-11-01T12:57:30.716" v="2817" actId="47"/>
        <pc:sldMkLst>
          <pc:docMk/>
          <pc:sldMk cId="184972328" sldId="1805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184972328" sldId="1805"/>
            <ac:spMk id="3" creationId="{294BC29B-83C8-416D-9BA2-59380269EFCE}"/>
          </ac:spMkLst>
        </pc:spChg>
      </pc:sldChg>
      <pc:sldChg chg="modSp mod">
        <pc:chgData name="Yoel Kortick" userId="167978f5-7f40-4909-85d5-d4149554ad4e" providerId="ADAL" clId="{178FB2EF-1354-4F26-B2E6-B31A8395313E}" dt="2022-11-01T15:02:41.308" v="6557"/>
        <pc:sldMkLst>
          <pc:docMk/>
          <pc:sldMk cId="733181792" sldId="1806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733181792" sldId="1806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733181792" sldId="1806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178FB2EF-1354-4F26-B2E6-B31A8395313E}" dt="2022-11-01T12:57:31.760" v="2819" actId="47"/>
        <pc:sldMkLst>
          <pc:docMk/>
          <pc:sldMk cId="2061930647" sldId="1807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61930647" sldId="180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2.343" v="2820" actId="47"/>
        <pc:sldMkLst>
          <pc:docMk/>
          <pc:sldMk cId="207965941" sldId="1808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7965941" sldId="1808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2.835" v="2821" actId="47"/>
        <pc:sldMkLst>
          <pc:docMk/>
          <pc:sldMk cId="2075968655" sldId="1809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75968655" sldId="1809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3.342" v="2822" actId="47"/>
        <pc:sldMkLst>
          <pc:docMk/>
          <pc:sldMk cId="2440798860" sldId="1810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440798860" sldId="1810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3.796" v="2823" actId="47"/>
        <pc:sldMkLst>
          <pc:docMk/>
          <pc:sldMk cId="2009730223" sldId="1811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09730223" sldId="1811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4.262" v="2824" actId="47"/>
        <pc:sldMkLst>
          <pc:docMk/>
          <pc:sldMk cId="836073120" sldId="1812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836073120" sldId="1812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4.742" v="2825" actId="47"/>
        <pc:sldMkLst>
          <pc:docMk/>
          <pc:sldMk cId="3435525357" sldId="1813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3435525357" sldId="1813"/>
            <ac:spMk id="3" creationId="{294BC29B-83C8-416D-9BA2-59380269EFCE}"/>
          </ac:spMkLst>
        </pc:spChg>
      </pc:sldChg>
      <pc:sldChg chg="modSp mod">
        <pc:chgData name="Yoel Kortick" userId="167978f5-7f40-4909-85d5-d4149554ad4e" providerId="ADAL" clId="{178FB2EF-1354-4F26-B2E6-B31A8395313E}" dt="2022-11-01T11:48:13.214" v="1919" actId="1038"/>
        <pc:sldMkLst>
          <pc:docMk/>
          <pc:sldMk cId="4127428022" sldId="1814"/>
        </pc:sldMkLst>
        <pc:spChg chg="mod">
          <ac:chgData name="Yoel Kortick" userId="167978f5-7f40-4909-85d5-d4149554ad4e" providerId="ADAL" clId="{178FB2EF-1354-4F26-B2E6-B31A8395313E}" dt="2022-11-01T11:48:13.214" v="1919" actId="1038"/>
          <ac:spMkLst>
            <pc:docMk/>
            <pc:sldMk cId="4127428022" sldId="1814"/>
            <ac:spMk id="3" creationId="{440E2C51-CB70-4EE1-8E6B-DADCB74DEC44}"/>
          </ac:spMkLst>
        </pc:spChg>
      </pc:sldChg>
      <pc:sldChg chg="modSp mod">
        <pc:chgData name="Yoel Kortick" userId="167978f5-7f40-4909-85d5-d4149554ad4e" providerId="ADAL" clId="{178FB2EF-1354-4F26-B2E6-B31A8395313E}" dt="2022-11-01T12:57:04.206" v="2811" actId="255"/>
        <pc:sldMkLst>
          <pc:docMk/>
          <pc:sldMk cId="1137073004" sldId="1815"/>
        </pc:sldMkLst>
        <pc:spChg chg="mod">
          <ac:chgData name="Yoel Kortick" userId="167978f5-7f40-4909-85d5-d4149554ad4e" providerId="ADAL" clId="{178FB2EF-1354-4F26-B2E6-B31A8395313E}" dt="2022-11-01T12:57:04.206" v="2811" actId="255"/>
          <ac:spMkLst>
            <pc:docMk/>
            <pc:sldMk cId="1137073004" sldId="1815"/>
            <ac:spMk id="3" creationId="{440E2C51-CB70-4EE1-8E6B-DADCB74DEC44}"/>
          </ac:spMkLst>
        </pc:spChg>
      </pc:sldChg>
      <pc:sldChg chg="modSp mod">
        <pc:chgData name="Yoel Kortick" userId="167978f5-7f40-4909-85d5-d4149554ad4e" providerId="ADAL" clId="{178FB2EF-1354-4F26-B2E6-B31A8395313E}" dt="2022-11-01T14:53:30.277" v="6392"/>
        <pc:sldMkLst>
          <pc:docMk/>
          <pc:sldMk cId="1530422630" sldId="1816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1530422630" sldId="1816"/>
            <ac:spMk id="3" creationId="{440E2C51-CB70-4EE1-8E6B-DADCB74DEC44}"/>
          </ac:spMkLst>
        </pc:spChg>
      </pc:sldChg>
      <pc:sldChg chg="modSp del">
        <pc:chgData name="Yoel Kortick" userId="167978f5-7f40-4909-85d5-d4149554ad4e" providerId="ADAL" clId="{178FB2EF-1354-4F26-B2E6-B31A8395313E}" dt="2022-11-01T12:35:55.721" v="2089" actId="47"/>
        <pc:sldMkLst>
          <pc:docMk/>
          <pc:sldMk cId="1413614633" sldId="1817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1413614633" sldId="181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35:56.299" v="2090" actId="47"/>
        <pc:sldMkLst>
          <pc:docMk/>
          <pc:sldMk cId="1288514244" sldId="1818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1288514244" sldId="1818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974604518" sldId="181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6664122" sldId="1820"/>
        </pc:sldMkLst>
      </pc:sldChg>
      <pc:sldChg chg="addSp delSp modSp mod">
        <pc:chgData name="Yoel Kortick" userId="167978f5-7f40-4909-85d5-d4149554ad4e" providerId="ADAL" clId="{178FB2EF-1354-4F26-B2E6-B31A8395313E}" dt="2022-11-01T15:02:41.308" v="6557"/>
        <pc:sldMkLst>
          <pc:docMk/>
          <pc:sldMk cId="902360515" sldId="1821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902360515" sldId="1821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902360515" sldId="1821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4:36:19.923" v="5757" actId="478"/>
          <ac:spMkLst>
            <pc:docMk/>
            <pc:sldMk cId="902360515" sldId="1821"/>
            <ac:spMk id="7" creationId="{ED658904-6448-436D-9CFB-C937FFF17D2D}"/>
          </ac:spMkLst>
        </pc:spChg>
        <pc:spChg chg="add mod">
          <ac:chgData name="Yoel Kortick" userId="167978f5-7f40-4909-85d5-d4149554ad4e" providerId="ADAL" clId="{178FB2EF-1354-4F26-B2E6-B31A8395313E}" dt="2022-11-01T14:38:17.380" v="5780" actId="1035"/>
          <ac:spMkLst>
            <pc:docMk/>
            <pc:sldMk cId="902360515" sldId="1821"/>
            <ac:spMk id="11" creationId="{CAD68CB4-0403-29A8-1CBC-5B96CC21B5F0}"/>
          </ac:spMkLst>
        </pc:spChg>
        <pc:spChg chg="add mod">
          <ac:chgData name="Yoel Kortick" userId="167978f5-7f40-4909-85d5-d4149554ad4e" providerId="ADAL" clId="{178FB2EF-1354-4F26-B2E6-B31A8395313E}" dt="2022-11-01T14:38:17.380" v="5780" actId="1035"/>
          <ac:spMkLst>
            <pc:docMk/>
            <pc:sldMk cId="902360515" sldId="1821"/>
            <ac:spMk id="12" creationId="{A82D49A6-F28B-3466-677D-70A6A448A9DC}"/>
          </ac:spMkLst>
        </pc:spChg>
        <pc:picChg chg="del">
          <ac:chgData name="Yoel Kortick" userId="167978f5-7f40-4909-85d5-d4149554ad4e" providerId="ADAL" clId="{178FB2EF-1354-4F26-B2E6-B31A8395313E}" dt="2022-11-01T14:36:17.117" v="5756" actId="478"/>
          <ac:picMkLst>
            <pc:docMk/>
            <pc:sldMk cId="902360515" sldId="1821"/>
            <ac:picMk id="6" creationId="{6DA27E39-4D3B-43A4-B368-2335391BEC83}"/>
          </ac:picMkLst>
        </pc:picChg>
        <pc:picChg chg="add mod">
          <ac:chgData name="Yoel Kortick" userId="167978f5-7f40-4909-85d5-d4149554ad4e" providerId="ADAL" clId="{178FB2EF-1354-4F26-B2E6-B31A8395313E}" dt="2022-11-01T14:38:17.380" v="5780" actId="1035"/>
          <ac:picMkLst>
            <pc:docMk/>
            <pc:sldMk cId="902360515" sldId="1821"/>
            <ac:picMk id="8" creationId="{9BA6FB27-9368-79CB-ED38-EAC6F2CF40AF}"/>
          </ac:picMkLst>
        </pc:picChg>
        <pc:cxnChg chg="del">
          <ac:chgData name="Yoel Kortick" userId="167978f5-7f40-4909-85d5-d4149554ad4e" providerId="ADAL" clId="{178FB2EF-1354-4F26-B2E6-B31A8395313E}" dt="2022-11-01T14:36:19.923" v="5757" actId="478"/>
          <ac:cxnSpMkLst>
            <pc:docMk/>
            <pc:sldMk cId="902360515" sldId="1821"/>
            <ac:cxnSpMk id="9" creationId="{BC70F170-E19A-4462-923A-165FAC6F22EC}"/>
          </ac:cxnSpMkLst>
        </pc:cxnChg>
        <pc:cxnChg chg="del">
          <ac:chgData name="Yoel Kortick" userId="167978f5-7f40-4909-85d5-d4149554ad4e" providerId="ADAL" clId="{178FB2EF-1354-4F26-B2E6-B31A8395313E}" dt="2022-11-01T14:36:19.923" v="5757" actId="478"/>
          <ac:cxnSpMkLst>
            <pc:docMk/>
            <pc:sldMk cId="902360515" sldId="1821"/>
            <ac:cxnSpMk id="10" creationId="{519BA323-241C-49B7-A2EE-FBE5BB971E10}"/>
          </ac:cxnSpMkLst>
        </pc:cxnChg>
      </pc:sldChg>
      <pc:sldChg chg="addSp delSp modSp mod">
        <pc:chgData name="Yoel Kortick" userId="167978f5-7f40-4909-85d5-d4149554ad4e" providerId="ADAL" clId="{178FB2EF-1354-4F26-B2E6-B31A8395313E}" dt="2022-11-01T14:41:57.160" v="5829" actId="208"/>
        <pc:sldMkLst>
          <pc:docMk/>
          <pc:sldMk cId="4294294520" sldId="1822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4294294520" sldId="1822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4:41:45.062" v="5823" actId="1076"/>
          <ac:spMkLst>
            <pc:docMk/>
            <pc:sldMk cId="4294294520" sldId="1822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4:41:48.977" v="5824" actId="478"/>
          <ac:spMkLst>
            <pc:docMk/>
            <pc:sldMk cId="4294294520" sldId="1822"/>
            <ac:spMk id="7" creationId="{ED658904-6448-436D-9CFB-C937FFF17D2D}"/>
          </ac:spMkLst>
        </pc:spChg>
        <pc:spChg chg="del">
          <ac:chgData name="Yoel Kortick" userId="167978f5-7f40-4909-85d5-d4149554ad4e" providerId="ADAL" clId="{178FB2EF-1354-4F26-B2E6-B31A8395313E}" dt="2022-11-01T14:41:48.977" v="5824" actId="478"/>
          <ac:spMkLst>
            <pc:docMk/>
            <pc:sldMk cId="4294294520" sldId="1822"/>
            <ac:spMk id="16" creationId="{9F3BCFE3-6E6B-43A1-9A95-11DD96695507}"/>
          </ac:spMkLst>
        </pc:spChg>
        <pc:picChg chg="add mod">
          <ac:chgData name="Yoel Kortick" userId="167978f5-7f40-4909-85d5-d4149554ad4e" providerId="ADAL" clId="{178FB2EF-1354-4F26-B2E6-B31A8395313E}" dt="2022-11-01T14:41:57.160" v="5829" actId="208"/>
          <ac:picMkLst>
            <pc:docMk/>
            <pc:sldMk cId="4294294520" sldId="1822"/>
            <ac:picMk id="6" creationId="{F5BF60C4-B5E4-8B30-9141-BD64E8E79C5F}"/>
          </ac:picMkLst>
        </pc:picChg>
        <pc:picChg chg="del">
          <ac:chgData name="Yoel Kortick" userId="167978f5-7f40-4909-85d5-d4149554ad4e" providerId="ADAL" clId="{178FB2EF-1354-4F26-B2E6-B31A8395313E}" dt="2022-11-01T14:41:42.027" v="5821" actId="478"/>
          <ac:picMkLst>
            <pc:docMk/>
            <pc:sldMk cId="4294294520" sldId="1822"/>
            <ac:picMk id="8" creationId="{74C03C35-5487-45D5-8BF1-17806D0E4888}"/>
          </ac:picMkLst>
        </pc:picChg>
        <pc:cxnChg chg="del">
          <ac:chgData name="Yoel Kortick" userId="167978f5-7f40-4909-85d5-d4149554ad4e" providerId="ADAL" clId="{178FB2EF-1354-4F26-B2E6-B31A8395313E}" dt="2022-11-01T14:41:48.977" v="5824" actId="478"/>
          <ac:cxnSpMkLst>
            <pc:docMk/>
            <pc:sldMk cId="4294294520" sldId="1822"/>
            <ac:cxnSpMk id="9" creationId="{BC70F170-E19A-4462-923A-165FAC6F22EC}"/>
          </ac:cxnSpMkLst>
        </pc:cxnChg>
        <pc:cxnChg chg="del mod">
          <ac:chgData name="Yoel Kortick" userId="167978f5-7f40-4909-85d5-d4149554ad4e" providerId="ADAL" clId="{178FB2EF-1354-4F26-B2E6-B31A8395313E}" dt="2022-11-01T14:41:48.977" v="5824" actId="478"/>
          <ac:cxnSpMkLst>
            <pc:docMk/>
            <pc:sldMk cId="4294294520" sldId="1822"/>
            <ac:cxnSpMk id="10" creationId="{519BA323-241C-49B7-A2EE-FBE5BB971E10}"/>
          </ac:cxnSpMkLst>
        </pc:cxnChg>
        <pc:cxnChg chg="del">
          <ac:chgData name="Yoel Kortick" userId="167978f5-7f40-4909-85d5-d4149554ad4e" providerId="ADAL" clId="{178FB2EF-1354-4F26-B2E6-B31A8395313E}" dt="2022-11-01T14:41:48.977" v="5824" actId="478"/>
          <ac:cxnSpMkLst>
            <pc:docMk/>
            <pc:sldMk cId="4294294520" sldId="1822"/>
            <ac:cxnSpMk id="14" creationId="{A85A2276-FA84-4C09-8681-E29480C3B672}"/>
          </ac:cxnSpMkLst>
        </pc:cxnChg>
        <pc:cxnChg chg="del">
          <ac:chgData name="Yoel Kortick" userId="167978f5-7f40-4909-85d5-d4149554ad4e" providerId="ADAL" clId="{178FB2EF-1354-4F26-B2E6-B31A8395313E}" dt="2022-11-01T14:41:51.050" v="5825" actId="478"/>
          <ac:cxnSpMkLst>
            <pc:docMk/>
            <pc:sldMk cId="4294294520" sldId="1822"/>
            <ac:cxnSpMk id="17" creationId="{DC59B9F2-7C41-4FC2-83C3-4DC0DA519FC4}"/>
          </ac:cxnSpMkLst>
        </pc:cxnChg>
      </pc:sldChg>
      <pc:sldChg chg="addSp delSp modSp mod">
        <pc:chgData name="Yoel Kortick" userId="167978f5-7f40-4909-85d5-d4149554ad4e" providerId="ADAL" clId="{178FB2EF-1354-4F26-B2E6-B31A8395313E}" dt="2022-11-01T15:02:41.308" v="6557"/>
        <pc:sldMkLst>
          <pc:docMk/>
          <pc:sldMk cId="3671544587" sldId="1823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3671544587" sldId="1823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671544587" sldId="1823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4:44:13.655" v="5966" actId="1036"/>
          <ac:spMkLst>
            <pc:docMk/>
            <pc:sldMk cId="3671544587" sldId="1823"/>
            <ac:spMk id="11" creationId="{07415AF0-F89B-4AE1-B5DF-785628B4C373}"/>
          </ac:spMkLst>
        </pc:spChg>
        <pc:picChg chg="del">
          <ac:chgData name="Yoel Kortick" userId="167978f5-7f40-4909-85d5-d4149554ad4e" providerId="ADAL" clId="{178FB2EF-1354-4F26-B2E6-B31A8395313E}" dt="2022-11-01T14:43:01.891" v="5923" actId="478"/>
          <ac:picMkLst>
            <pc:docMk/>
            <pc:sldMk cId="3671544587" sldId="1823"/>
            <ac:picMk id="6" creationId="{8256944E-2AF5-47CF-B673-E3397BD9752B}"/>
          </ac:picMkLst>
        </pc:picChg>
        <pc:picChg chg="add mod ord">
          <ac:chgData name="Yoel Kortick" userId="167978f5-7f40-4909-85d5-d4149554ad4e" providerId="ADAL" clId="{178FB2EF-1354-4F26-B2E6-B31A8395313E}" dt="2022-11-01T14:44:16.566" v="5967" actId="208"/>
          <ac:picMkLst>
            <pc:docMk/>
            <pc:sldMk cId="3671544587" sldId="1823"/>
            <ac:picMk id="7" creationId="{C083A7D3-2203-1468-5EFB-790801AE8B8A}"/>
          </ac:picMkLst>
        </pc:pic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292560101" sldId="182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613273222" sldId="182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644716933" sldId="182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51766448" sldId="182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971394272" sldId="182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69098604" sldId="182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965933123" sldId="183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470925593" sldId="183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081716224" sldId="183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66958839" sldId="183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469355705" sldId="183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922429631" sldId="183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256882004" sldId="183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53907914" sldId="183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823716755" sldId="183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73992385" sldId="183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753978330" sldId="184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831534746" sldId="184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557402126" sldId="184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74204504" sldId="184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618909910" sldId="184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561975505" sldId="184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051153005" sldId="184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828964789" sldId="184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51167500" sldId="184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869815203" sldId="184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820281080" sldId="185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468611087" sldId="185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673185461" sldId="185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036296480" sldId="185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52729505" sldId="185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057687849" sldId="185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785622028" sldId="185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376005521" sldId="185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597979259" sldId="185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883581504" sldId="186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88787755" sldId="186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950468758" sldId="1862"/>
        </pc:sldMkLst>
      </pc:sldChg>
      <pc:sldChg chg="modSp mod">
        <pc:chgData name="Yoel Kortick" userId="167978f5-7f40-4909-85d5-d4149554ad4e" providerId="ADAL" clId="{178FB2EF-1354-4F26-B2E6-B31A8395313E}" dt="2022-11-01T14:54:18.733" v="6454" actId="20577"/>
        <pc:sldMkLst>
          <pc:docMk/>
          <pc:sldMk cId="90699077" sldId="1864"/>
        </pc:sldMkLst>
        <pc:spChg chg="mod">
          <ac:chgData name="Yoel Kortick" userId="167978f5-7f40-4909-85d5-d4149554ad4e" providerId="ADAL" clId="{178FB2EF-1354-4F26-B2E6-B31A8395313E}" dt="2022-11-01T14:54:18.733" v="6454" actId="20577"/>
          <ac:spMkLst>
            <pc:docMk/>
            <pc:sldMk cId="90699077" sldId="1864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043267013" sldId="1865"/>
        </pc:sldMkLst>
      </pc:sldChg>
      <pc:sldChg chg="modSp del">
        <pc:chgData name="Yoel Kortick" userId="167978f5-7f40-4909-85d5-d4149554ad4e" providerId="ADAL" clId="{178FB2EF-1354-4F26-B2E6-B31A8395313E}" dt="2022-11-01T14:52:55.370" v="6387" actId="47"/>
        <pc:sldMkLst>
          <pc:docMk/>
          <pc:sldMk cId="3887764786" sldId="1866"/>
        </pc:sldMkLst>
        <pc:spChg chg="mod">
          <ac:chgData name="Yoel Kortick" userId="167978f5-7f40-4909-85d5-d4149554ad4e" providerId="ADAL" clId="{178FB2EF-1354-4F26-B2E6-B31A8395313E}" dt="2022-11-01T09:24:32.881" v="1195"/>
          <ac:spMkLst>
            <pc:docMk/>
            <pc:sldMk cId="3887764786" sldId="1866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55270721" sldId="186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738076826" sldId="186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716651105" sldId="186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941937089" sldId="187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797063499" sldId="187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32132167" sldId="187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738121166" sldId="187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056858875" sldId="187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99670268" sldId="187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081940428" sldId="187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837001856" sldId="187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208423519" sldId="187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891103456" sldId="187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691326589" sldId="188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215090552" sldId="188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271810644" sldId="188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341500856" sldId="188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716107575" sldId="188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525854946" sldId="188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096898183" sldId="188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14190747" sldId="188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821876423" sldId="188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004678344" sldId="188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941151735" sldId="1890"/>
        </pc:sldMkLst>
      </pc:sldChg>
      <pc:sldChg chg="addSp delSp modSp add del mod">
        <pc:chgData name="Yoel Kortick" userId="167978f5-7f40-4909-85d5-d4149554ad4e" providerId="ADAL" clId="{178FB2EF-1354-4F26-B2E6-B31A8395313E}" dt="2022-11-01T09:23:56.892" v="1192" actId="2696"/>
        <pc:sldMkLst>
          <pc:docMk/>
          <pc:sldMk cId="2543228610" sldId="1891"/>
        </pc:sldMkLst>
        <pc:spChg chg="mod">
          <ac:chgData name="Yoel Kortick" userId="167978f5-7f40-4909-85d5-d4149554ad4e" providerId="ADAL" clId="{178FB2EF-1354-4F26-B2E6-B31A8395313E}" dt="2022-11-01T09:17:34.834" v="679" actId="15"/>
          <ac:spMkLst>
            <pc:docMk/>
            <pc:sldMk cId="2543228610" sldId="1891"/>
            <ac:spMk id="4" creationId="{7DCC24B9-304C-43F8-A814-5ED2034E8A02}"/>
          </ac:spMkLst>
        </pc:spChg>
        <pc:graphicFrameChg chg="add del mod">
          <ac:chgData name="Yoel Kortick" userId="167978f5-7f40-4909-85d5-d4149554ad4e" providerId="ADAL" clId="{178FB2EF-1354-4F26-B2E6-B31A8395313E}" dt="2022-11-01T09:14:04.121" v="542"/>
          <ac:graphicFrameMkLst>
            <pc:docMk/>
            <pc:sldMk cId="2543228610" sldId="1891"/>
            <ac:graphicFrameMk id="5" creationId="{56D8C3AD-0F6B-DFDE-68FB-AB9F03D5E926}"/>
          </ac:graphicFrameMkLst>
        </pc:graphicFrameChg>
        <pc:graphicFrameChg chg="add del mod">
          <ac:chgData name="Yoel Kortick" userId="167978f5-7f40-4909-85d5-d4149554ad4e" providerId="ADAL" clId="{178FB2EF-1354-4F26-B2E6-B31A8395313E}" dt="2022-11-01T09:16:41.520" v="645"/>
          <ac:graphicFrameMkLst>
            <pc:docMk/>
            <pc:sldMk cId="2543228610" sldId="1891"/>
            <ac:graphicFrameMk id="6" creationId="{616B886E-9300-3BFA-8593-2AB63AD822F3}"/>
          </ac:graphicFrameMkLst>
        </pc:graphicFrameChg>
      </pc:sldChg>
      <pc:sldChg chg="modSp add mod">
        <pc:chgData name="Yoel Kortick" userId="167978f5-7f40-4909-85d5-d4149554ad4e" providerId="ADAL" clId="{178FB2EF-1354-4F26-B2E6-B31A8395313E}" dt="2022-11-01T15:02:41.308" v="6557"/>
        <pc:sldMkLst>
          <pc:docMk/>
          <pc:sldMk cId="2921489432" sldId="1892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921489432" sldId="1892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178FB2EF-1354-4F26-B2E6-B31A8395313E}" dt="2022-11-01T15:02:41.308" v="6557"/>
        <pc:sldMkLst>
          <pc:docMk/>
          <pc:sldMk cId="2918291401" sldId="1893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918291401" sldId="1893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178FB2EF-1354-4F26-B2E6-B31A8395313E}" dt="2022-11-01T12:28:10.516" v="1963" actId="1035"/>
        <pc:sldMkLst>
          <pc:docMk/>
          <pc:sldMk cId="2340838306" sldId="1894"/>
        </pc:sldMkLst>
        <pc:spChg chg="add del mod">
          <ac:chgData name="Yoel Kortick" userId="167978f5-7f40-4909-85d5-d4149554ad4e" providerId="ADAL" clId="{178FB2EF-1354-4F26-B2E6-B31A8395313E}" dt="2022-11-01T09:35:39.183" v="1461" actId="478"/>
          <ac:spMkLst>
            <pc:docMk/>
            <pc:sldMk cId="2340838306" sldId="1894"/>
            <ac:spMk id="5" creationId="{316B3D6D-3AF4-806B-11BD-9A45FACA546B}"/>
          </ac:spMkLst>
        </pc:spChg>
        <pc:spChg chg="del">
          <ac:chgData name="Yoel Kortick" userId="167978f5-7f40-4909-85d5-d4149554ad4e" providerId="ADAL" clId="{178FB2EF-1354-4F26-B2E6-B31A8395313E}" dt="2022-11-01T09:35:37.898" v="1460" actId="478"/>
          <ac:spMkLst>
            <pc:docMk/>
            <pc:sldMk cId="2340838306" sldId="1894"/>
            <ac:spMk id="7" creationId="{C719FE3D-6F1D-0666-806B-88ECF7D6CACD}"/>
          </ac:spMkLst>
        </pc:spChg>
        <pc:spChg chg="add mod">
          <ac:chgData name="Yoel Kortick" userId="167978f5-7f40-4909-85d5-d4149554ad4e" providerId="ADAL" clId="{178FB2EF-1354-4F26-B2E6-B31A8395313E}" dt="2022-11-01T12:27:31.296" v="1946" actId="1036"/>
          <ac:spMkLst>
            <pc:docMk/>
            <pc:sldMk cId="2340838306" sldId="1894"/>
            <ac:spMk id="9" creationId="{3A9C4415-6DBC-E959-AD6E-57BD044FB734}"/>
          </ac:spMkLst>
        </pc:spChg>
        <pc:spChg chg="add mod">
          <ac:chgData name="Yoel Kortick" userId="167978f5-7f40-4909-85d5-d4149554ad4e" providerId="ADAL" clId="{178FB2EF-1354-4F26-B2E6-B31A8395313E}" dt="2022-11-01T09:38:21.179" v="1518"/>
          <ac:spMkLst>
            <pc:docMk/>
            <pc:sldMk cId="2340838306" sldId="1894"/>
            <ac:spMk id="12" creationId="{F2093456-BDB1-AD17-1289-D8CC52480D5B}"/>
          </ac:spMkLst>
        </pc:spChg>
        <pc:spChg chg="add mod">
          <ac:chgData name="Yoel Kortick" userId="167978f5-7f40-4909-85d5-d4149554ad4e" providerId="ADAL" clId="{178FB2EF-1354-4F26-B2E6-B31A8395313E}" dt="2022-11-01T12:28:10.516" v="1963" actId="1035"/>
          <ac:spMkLst>
            <pc:docMk/>
            <pc:sldMk cId="2340838306" sldId="1894"/>
            <ac:spMk id="16" creationId="{DA74E88F-56B0-73C3-2C99-75006A1408F4}"/>
          </ac:spMkLst>
        </pc:spChg>
        <pc:spChg chg="add del mod">
          <ac:chgData name="Yoel Kortick" userId="167978f5-7f40-4909-85d5-d4149554ad4e" providerId="ADAL" clId="{178FB2EF-1354-4F26-B2E6-B31A8395313E}" dt="2022-11-01T09:39:04.216" v="1528" actId="478"/>
          <ac:spMkLst>
            <pc:docMk/>
            <pc:sldMk cId="2340838306" sldId="1894"/>
            <ac:spMk id="17" creationId="{39E5DA19-3EB1-CEF2-A1AC-EFDB1E3D2A96}"/>
          </ac:spMkLst>
        </pc:spChg>
        <pc:spChg chg="add mod">
          <ac:chgData name="Yoel Kortick" userId="167978f5-7f40-4909-85d5-d4149554ad4e" providerId="ADAL" clId="{178FB2EF-1354-4F26-B2E6-B31A8395313E}" dt="2022-11-01T12:28:10.516" v="1963" actId="1035"/>
          <ac:spMkLst>
            <pc:docMk/>
            <pc:sldMk cId="2340838306" sldId="1894"/>
            <ac:spMk id="18" creationId="{6A2C8FAB-86C5-77BD-38CA-15FE4A474AD3}"/>
          </ac:spMkLst>
        </pc:spChg>
        <pc:spChg chg="add mod">
          <ac:chgData name="Yoel Kortick" userId="167978f5-7f40-4909-85d5-d4149554ad4e" providerId="ADAL" clId="{178FB2EF-1354-4F26-B2E6-B31A8395313E}" dt="2022-11-01T12:28:10.516" v="1963" actId="1035"/>
          <ac:spMkLst>
            <pc:docMk/>
            <pc:sldMk cId="2340838306" sldId="1894"/>
            <ac:spMk id="19" creationId="{7572863B-7AE0-77CF-9840-65A44AF8FE62}"/>
          </ac:spMkLst>
        </pc:spChg>
        <pc:picChg chg="add del mod">
          <ac:chgData name="Yoel Kortick" userId="167978f5-7f40-4909-85d5-d4149554ad4e" providerId="ADAL" clId="{178FB2EF-1354-4F26-B2E6-B31A8395313E}" dt="2022-11-01T12:27:20.205" v="1939" actId="478"/>
          <ac:picMkLst>
            <pc:docMk/>
            <pc:sldMk cId="2340838306" sldId="1894"/>
            <ac:picMk id="8" creationId="{608096AF-74CB-6774-9A22-07623D5A15F0}"/>
          </ac:picMkLst>
        </pc:picChg>
        <pc:picChg chg="add ord">
          <ac:chgData name="Yoel Kortick" userId="167978f5-7f40-4909-85d5-d4149554ad4e" providerId="ADAL" clId="{178FB2EF-1354-4F26-B2E6-B31A8395313E}" dt="2022-11-01T12:27:25.969" v="1941" actId="167"/>
          <ac:picMkLst>
            <pc:docMk/>
            <pc:sldMk cId="2340838306" sldId="1894"/>
            <ac:picMk id="25" creationId="{1D78D97B-E9C8-CD87-98B5-8760D792FC7F}"/>
          </ac:picMkLst>
        </pc:picChg>
        <pc:cxnChg chg="add mod">
          <ac:chgData name="Yoel Kortick" userId="167978f5-7f40-4909-85d5-d4149554ad4e" providerId="ADAL" clId="{178FB2EF-1354-4F26-B2E6-B31A8395313E}" dt="2022-11-01T12:27:31.296" v="1946" actId="1036"/>
          <ac:cxnSpMkLst>
            <pc:docMk/>
            <pc:sldMk cId="2340838306" sldId="1894"/>
            <ac:cxnSpMk id="11" creationId="{45A087E2-A396-E30A-C288-0C28E0DA1B00}"/>
          </ac:cxnSpMkLst>
        </pc:cxnChg>
        <pc:cxnChg chg="add mod">
          <ac:chgData name="Yoel Kortick" userId="167978f5-7f40-4909-85d5-d4149554ad4e" providerId="ADAL" clId="{178FB2EF-1354-4F26-B2E6-B31A8395313E}" dt="2022-11-01T09:37:38.391" v="1514" actId="14100"/>
          <ac:cxnSpMkLst>
            <pc:docMk/>
            <pc:sldMk cId="2340838306" sldId="1894"/>
            <ac:cxnSpMk id="13" creationId="{A09578BD-DE1E-D4A0-0AB8-DD1A9C7A0E31}"/>
          </ac:cxnSpMkLst>
        </pc:cxnChg>
        <pc:cxnChg chg="add mod">
          <ac:chgData name="Yoel Kortick" userId="167978f5-7f40-4909-85d5-d4149554ad4e" providerId="ADAL" clId="{178FB2EF-1354-4F26-B2E6-B31A8395313E}" dt="2022-11-01T12:28:10.516" v="1963" actId="1035"/>
          <ac:cxnSpMkLst>
            <pc:docMk/>
            <pc:sldMk cId="2340838306" sldId="1894"/>
            <ac:cxnSpMk id="20" creationId="{405A6865-CA71-8773-B9D2-D16C45262CCA}"/>
          </ac:cxnSpMkLst>
        </pc:cxnChg>
      </pc:sldChg>
      <pc:sldChg chg="modSp add mod">
        <pc:chgData name="Yoel Kortick" userId="167978f5-7f40-4909-85d5-d4149554ad4e" providerId="ADAL" clId="{178FB2EF-1354-4F26-B2E6-B31A8395313E}" dt="2022-11-01T15:02:41.308" v="6557"/>
        <pc:sldMkLst>
          <pc:docMk/>
          <pc:sldMk cId="1230901736" sldId="1895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230901736" sldId="1895"/>
            <ac:spMk id="7" creationId="{C719FE3D-6F1D-0666-806B-88ECF7D6CACD}"/>
          </ac:spMkLst>
        </pc:sp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212530197" sldId="1896"/>
        </pc:sldMkLst>
        <pc:spChg chg="add mod">
          <ac:chgData name="Yoel Kortick" userId="167978f5-7f40-4909-85d5-d4149554ad4e" providerId="ADAL" clId="{178FB2EF-1354-4F26-B2E6-B31A8395313E}" dt="2022-11-01T15:02:41.308" v="6557"/>
          <ac:spMkLst>
            <pc:docMk/>
            <pc:sldMk cId="212530197" sldId="1896"/>
            <ac:spMk id="7" creationId="{857B666B-CA32-23C1-DF2E-E6C54330975A}"/>
          </ac:spMkLst>
        </pc:spChg>
        <pc:spChg chg="del">
          <ac:chgData name="Yoel Kortick" userId="167978f5-7f40-4909-85d5-d4149554ad4e" providerId="ADAL" clId="{178FB2EF-1354-4F26-B2E6-B31A8395313E}" dt="2022-11-01T09:43:15.895" v="1746" actId="478"/>
          <ac:spMkLst>
            <pc:docMk/>
            <pc:sldMk cId="212530197" sldId="1896"/>
            <ac:spMk id="9" creationId="{3A9C4415-6DBC-E959-AD6E-57BD044FB734}"/>
          </ac:spMkLst>
        </pc:spChg>
        <pc:spChg chg="del">
          <ac:chgData name="Yoel Kortick" userId="167978f5-7f40-4909-85d5-d4149554ad4e" providerId="ADAL" clId="{178FB2EF-1354-4F26-B2E6-B31A8395313E}" dt="2022-11-01T09:43:24.511" v="1749" actId="478"/>
          <ac:spMkLst>
            <pc:docMk/>
            <pc:sldMk cId="212530197" sldId="1896"/>
            <ac:spMk id="12" creationId="{F2093456-BDB1-AD17-1289-D8CC52480D5B}"/>
          </ac:spMkLst>
        </pc:spChg>
        <pc:spChg chg="add mod">
          <ac:chgData name="Yoel Kortick" userId="167978f5-7f40-4909-85d5-d4149554ad4e" providerId="ADAL" clId="{178FB2EF-1354-4F26-B2E6-B31A8395313E}" dt="2022-11-01T14:57:09.554" v="6473" actId="1582"/>
          <ac:spMkLst>
            <pc:docMk/>
            <pc:sldMk cId="212530197" sldId="1896"/>
            <ac:spMk id="15" creationId="{D187611A-7E03-0656-A3FD-9451950BC8E6}"/>
          </ac:spMkLst>
        </pc:spChg>
        <pc:spChg chg="del">
          <ac:chgData name="Yoel Kortick" userId="167978f5-7f40-4909-85d5-d4149554ad4e" providerId="ADAL" clId="{178FB2EF-1354-4F26-B2E6-B31A8395313E}" dt="2022-11-01T09:43:18.452" v="1747" actId="478"/>
          <ac:spMkLst>
            <pc:docMk/>
            <pc:sldMk cId="212530197" sldId="1896"/>
            <ac:spMk id="16" creationId="{DA74E88F-56B0-73C3-2C99-75006A1408F4}"/>
          </ac:spMkLst>
        </pc:spChg>
        <pc:spChg chg="mod">
          <ac:chgData name="Yoel Kortick" userId="167978f5-7f40-4909-85d5-d4149554ad4e" providerId="ADAL" clId="{178FB2EF-1354-4F26-B2E6-B31A8395313E}" dt="2022-11-01T14:57:09.554" v="6473" actId="1582"/>
          <ac:spMkLst>
            <pc:docMk/>
            <pc:sldMk cId="212530197" sldId="1896"/>
            <ac:spMk id="18" creationId="{6A2C8FAB-86C5-77BD-38CA-15FE4A474AD3}"/>
          </ac:spMkLst>
        </pc:spChg>
        <pc:spChg chg="del mod">
          <ac:chgData name="Yoel Kortick" userId="167978f5-7f40-4909-85d5-d4149554ad4e" providerId="ADAL" clId="{178FB2EF-1354-4F26-B2E6-B31A8395313E}" dt="2022-11-01T09:43:00.099" v="1742" actId="478"/>
          <ac:spMkLst>
            <pc:docMk/>
            <pc:sldMk cId="212530197" sldId="1896"/>
            <ac:spMk id="19" creationId="{7572863B-7AE0-77CF-9840-65A44AF8FE62}"/>
          </ac:spMkLst>
        </pc:spChg>
        <pc:picChg chg="add del mod ord">
          <ac:chgData name="Yoel Kortick" userId="167978f5-7f40-4909-85d5-d4149554ad4e" providerId="ADAL" clId="{178FB2EF-1354-4F26-B2E6-B31A8395313E}" dt="2022-11-01T12:29:00.671" v="1964" actId="478"/>
          <ac:picMkLst>
            <pc:docMk/>
            <pc:sldMk cId="212530197" sldId="1896"/>
            <ac:picMk id="5" creationId="{65A538B4-1EEB-057B-B2CC-E2AAE988D787}"/>
          </ac:picMkLst>
        </pc:picChg>
        <pc:picChg chg="del">
          <ac:chgData name="Yoel Kortick" userId="167978f5-7f40-4909-85d5-d4149554ad4e" providerId="ADAL" clId="{178FB2EF-1354-4F26-B2E6-B31A8395313E}" dt="2022-11-01T09:41:41.622" v="1737" actId="478"/>
          <ac:picMkLst>
            <pc:docMk/>
            <pc:sldMk cId="212530197" sldId="1896"/>
            <ac:picMk id="8" creationId="{608096AF-74CB-6774-9A22-07623D5A15F0}"/>
          </ac:picMkLst>
        </pc:picChg>
        <pc:picChg chg="add mod ord">
          <ac:chgData name="Yoel Kortick" userId="167978f5-7f40-4909-85d5-d4149554ad4e" providerId="ADAL" clId="{178FB2EF-1354-4F26-B2E6-B31A8395313E}" dt="2022-11-01T12:29:30.288" v="1982" actId="208"/>
          <ac:picMkLst>
            <pc:docMk/>
            <pc:sldMk cId="212530197" sldId="1896"/>
            <ac:picMk id="14" creationId="{68E01C32-A90D-8008-16A8-54E8472151E1}"/>
          </ac:picMkLst>
        </pc:picChg>
        <pc:cxnChg chg="del">
          <ac:chgData name="Yoel Kortick" userId="167978f5-7f40-4909-85d5-d4149554ad4e" providerId="ADAL" clId="{178FB2EF-1354-4F26-B2E6-B31A8395313E}" dt="2022-11-01T09:43:12.871" v="1745" actId="478"/>
          <ac:cxnSpMkLst>
            <pc:docMk/>
            <pc:sldMk cId="212530197" sldId="1896"/>
            <ac:cxnSpMk id="11" creationId="{45A087E2-A396-E30A-C288-0C28E0DA1B00}"/>
          </ac:cxnSpMkLst>
        </pc:cxnChg>
        <pc:cxnChg chg="del">
          <ac:chgData name="Yoel Kortick" userId="167978f5-7f40-4909-85d5-d4149554ad4e" providerId="ADAL" clId="{178FB2EF-1354-4F26-B2E6-B31A8395313E}" dt="2022-11-01T09:43:21.534" v="1748" actId="478"/>
          <ac:cxnSpMkLst>
            <pc:docMk/>
            <pc:sldMk cId="212530197" sldId="1896"/>
            <ac:cxnSpMk id="13" creationId="{A09578BD-DE1E-D4A0-0AB8-DD1A9C7A0E31}"/>
          </ac:cxnSpMkLst>
        </pc:cxnChg>
        <pc:cxnChg chg="mod">
          <ac:chgData name="Yoel Kortick" userId="167978f5-7f40-4909-85d5-d4149554ad4e" providerId="ADAL" clId="{178FB2EF-1354-4F26-B2E6-B31A8395313E}" dt="2022-11-01T12:29:21.432" v="1980" actId="1038"/>
          <ac:cxnSpMkLst>
            <pc:docMk/>
            <pc:sldMk cId="212530197" sldId="1896"/>
            <ac:cxnSpMk id="20" creationId="{405A6865-CA71-8773-B9D2-D16C45262CCA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4:57:15.750" v="6474" actId="208"/>
        <pc:sldMkLst>
          <pc:docMk/>
          <pc:sldMk cId="3904951620" sldId="1897"/>
        </pc:sldMkLst>
        <pc:spChg chg="add mod">
          <ac:chgData name="Yoel Kortick" userId="167978f5-7f40-4909-85d5-d4149554ad4e" providerId="ADAL" clId="{178FB2EF-1354-4F26-B2E6-B31A8395313E}" dt="2022-11-01T09:46:47.008" v="1910" actId="1036"/>
          <ac:spMkLst>
            <pc:docMk/>
            <pc:sldMk cId="3904951620" sldId="1897"/>
            <ac:spMk id="7" creationId="{AFA48C0E-9A01-D04C-BC9C-42FA5E095B8E}"/>
          </ac:spMkLst>
        </pc:spChg>
        <pc:spChg chg="add mod">
          <ac:chgData name="Yoel Kortick" userId="167978f5-7f40-4909-85d5-d4149554ad4e" providerId="ADAL" clId="{178FB2EF-1354-4F26-B2E6-B31A8395313E}" dt="2022-11-01T09:46:41.505" v="1907" actId="20577"/>
          <ac:spMkLst>
            <pc:docMk/>
            <pc:sldMk cId="3904951620" sldId="1897"/>
            <ac:spMk id="8" creationId="{435B5640-E9BD-E34B-501E-9ECBCA9A8F82}"/>
          </ac:spMkLst>
        </pc:spChg>
        <pc:spChg chg="mod">
          <ac:chgData name="Yoel Kortick" userId="167978f5-7f40-4909-85d5-d4149554ad4e" providerId="ADAL" clId="{178FB2EF-1354-4F26-B2E6-B31A8395313E}" dt="2022-11-01T09:46:47.008" v="1910" actId="1036"/>
          <ac:spMkLst>
            <pc:docMk/>
            <pc:sldMk cId="3904951620" sldId="1897"/>
            <ac:spMk id="18" creationId="{6A2C8FAB-86C5-77BD-38CA-15FE4A474AD3}"/>
          </ac:spMkLst>
        </pc:spChg>
        <pc:picChg chg="del">
          <ac:chgData name="Yoel Kortick" userId="167978f5-7f40-4909-85d5-d4149554ad4e" providerId="ADAL" clId="{178FB2EF-1354-4F26-B2E6-B31A8395313E}" dt="2022-11-01T09:44:05.662" v="1754" actId="478"/>
          <ac:picMkLst>
            <pc:docMk/>
            <pc:sldMk cId="3904951620" sldId="1897"/>
            <ac:picMk id="5" creationId="{65A538B4-1EEB-057B-B2CC-E2AAE988D787}"/>
          </ac:picMkLst>
        </pc:picChg>
        <pc:picChg chg="add del mod ord">
          <ac:chgData name="Yoel Kortick" userId="167978f5-7f40-4909-85d5-d4149554ad4e" providerId="ADAL" clId="{178FB2EF-1354-4F26-B2E6-B31A8395313E}" dt="2022-11-01T12:30:08.979" v="1983" actId="478"/>
          <ac:picMkLst>
            <pc:docMk/>
            <pc:sldMk cId="3904951620" sldId="1897"/>
            <ac:picMk id="6" creationId="{A11332B2-0C91-81A2-1F21-1AC50A6A1A8F}"/>
          </ac:picMkLst>
        </pc:picChg>
        <pc:picChg chg="add mod ord">
          <ac:chgData name="Yoel Kortick" userId="167978f5-7f40-4909-85d5-d4149554ad4e" providerId="ADAL" clId="{178FB2EF-1354-4F26-B2E6-B31A8395313E}" dt="2022-11-01T14:57:15.750" v="6474" actId="208"/>
          <ac:picMkLst>
            <pc:docMk/>
            <pc:sldMk cId="3904951620" sldId="1897"/>
            <ac:picMk id="10" creationId="{FC4F26C0-6C46-77B6-09DC-DD0EF8753EFB}"/>
          </ac:picMkLst>
        </pc:picChg>
        <pc:cxnChg chg="del">
          <ac:chgData name="Yoel Kortick" userId="167978f5-7f40-4909-85d5-d4149554ad4e" providerId="ADAL" clId="{178FB2EF-1354-4F26-B2E6-B31A8395313E}" dt="2022-11-01T09:44:31.501" v="1767" actId="478"/>
          <ac:cxnSpMkLst>
            <pc:docMk/>
            <pc:sldMk cId="3904951620" sldId="1897"/>
            <ac:cxnSpMk id="20" creationId="{405A6865-CA71-8773-B9D2-D16C45262CCA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833835243" sldId="1898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833835243" sldId="1898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2:38:41.495" v="2209" actId="1035"/>
          <ac:spMkLst>
            <pc:docMk/>
            <pc:sldMk cId="3833835243" sldId="1898"/>
            <ac:spMk id="7" creationId="{517DB454-3832-6A51-CD7F-002C90B5166D}"/>
          </ac:spMkLst>
        </pc:spChg>
        <pc:picChg chg="del">
          <ac:chgData name="Yoel Kortick" userId="167978f5-7f40-4909-85d5-d4149554ad4e" providerId="ADAL" clId="{178FB2EF-1354-4F26-B2E6-B31A8395313E}" dt="2022-11-01T12:37:18.713" v="2192" actId="478"/>
          <ac:picMkLst>
            <pc:docMk/>
            <pc:sldMk cId="3833835243" sldId="1898"/>
            <ac:picMk id="6" creationId="{29847AAC-916A-4426-A597-B8270FED221C}"/>
          </ac:picMkLst>
        </pc:picChg>
        <pc:picChg chg="add mod">
          <ac:chgData name="Yoel Kortick" userId="167978f5-7f40-4909-85d5-d4149554ad4e" providerId="ADAL" clId="{178FB2EF-1354-4F26-B2E6-B31A8395313E}" dt="2022-11-01T12:38:41.495" v="2209" actId="1035"/>
          <ac:picMkLst>
            <pc:docMk/>
            <pc:sldMk cId="3833835243" sldId="1898"/>
            <ac:picMk id="8" creationId="{4DF0D1C5-F5D7-557B-E6A5-DEABF7507E30}"/>
          </ac:picMkLst>
        </pc:picChg>
        <pc:picChg chg="add mod ord">
          <ac:chgData name="Yoel Kortick" userId="167978f5-7f40-4909-85d5-d4149554ad4e" providerId="ADAL" clId="{178FB2EF-1354-4F26-B2E6-B31A8395313E}" dt="2022-11-01T12:38:41.495" v="2209" actId="1035"/>
          <ac:picMkLst>
            <pc:docMk/>
            <pc:sldMk cId="3833835243" sldId="1898"/>
            <ac:picMk id="10" creationId="{7306E921-13D3-2954-732D-48B4D8EC8376}"/>
          </ac:picMkLst>
        </pc:picChg>
      </pc:sldChg>
      <pc:sldChg chg="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2261598637" sldId="1899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261598637" sldId="1899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2:44:33.188" v="2215" actId="478"/>
          <ac:spMkLst>
            <pc:docMk/>
            <pc:sldMk cId="2261598637" sldId="1899"/>
            <ac:spMk id="7" creationId="{517DB454-3832-6A51-CD7F-002C90B5166D}"/>
          </ac:spMkLst>
        </pc:spChg>
        <pc:picChg chg="del">
          <ac:chgData name="Yoel Kortick" userId="167978f5-7f40-4909-85d5-d4149554ad4e" providerId="ADAL" clId="{178FB2EF-1354-4F26-B2E6-B31A8395313E}" dt="2022-11-01T12:44:29.218" v="2213" actId="478"/>
          <ac:picMkLst>
            <pc:docMk/>
            <pc:sldMk cId="2261598637" sldId="1899"/>
            <ac:picMk id="8" creationId="{4DF0D1C5-F5D7-557B-E6A5-DEABF7507E30}"/>
          </ac:picMkLst>
        </pc:picChg>
        <pc:picChg chg="del">
          <ac:chgData name="Yoel Kortick" userId="167978f5-7f40-4909-85d5-d4149554ad4e" providerId="ADAL" clId="{178FB2EF-1354-4F26-B2E6-B31A8395313E}" dt="2022-11-01T12:44:30.808" v="2214" actId="478"/>
          <ac:picMkLst>
            <pc:docMk/>
            <pc:sldMk cId="2261598637" sldId="1899"/>
            <ac:picMk id="10" creationId="{7306E921-13D3-2954-732D-48B4D8EC8376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4:58:49.925" v="6499" actId="208"/>
        <pc:sldMkLst>
          <pc:docMk/>
          <pc:sldMk cId="3357363268" sldId="1900"/>
        </pc:sldMkLst>
        <pc:spChg chg="del">
          <ac:chgData name="Yoel Kortick" userId="167978f5-7f40-4909-85d5-d4149554ad4e" providerId="ADAL" clId="{178FB2EF-1354-4F26-B2E6-B31A8395313E}" dt="2022-11-01T12:44:44.472" v="2221" actId="478"/>
          <ac:spMkLst>
            <pc:docMk/>
            <pc:sldMk cId="3357363268" sldId="1900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178FB2EF-1354-4F26-B2E6-B31A8395313E}" dt="2022-11-01T12:44:45.195" v="2222" actId="478"/>
          <ac:spMkLst>
            <pc:docMk/>
            <pc:sldMk cId="3357363268" sldId="1900"/>
            <ac:spMk id="6" creationId="{D784B8BA-AB7B-79A0-1B2B-E27AE50C62E2}"/>
          </ac:spMkLst>
        </pc:spChg>
        <pc:spChg chg="add mod">
          <ac:chgData name="Yoel Kortick" userId="167978f5-7f40-4909-85d5-d4149554ad4e" providerId="ADAL" clId="{178FB2EF-1354-4F26-B2E6-B31A8395313E}" dt="2022-11-01T12:48:25.067" v="2635" actId="1036"/>
          <ac:spMkLst>
            <pc:docMk/>
            <pc:sldMk cId="3357363268" sldId="1900"/>
            <ac:spMk id="11" creationId="{CEE48300-2D3D-22B3-1831-25FE53CCEF45}"/>
          </ac:spMkLst>
        </pc:spChg>
        <pc:spChg chg="add">
          <ac:chgData name="Yoel Kortick" userId="167978f5-7f40-4909-85d5-d4149554ad4e" providerId="ADAL" clId="{178FB2EF-1354-4F26-B2E6-B31A8395313E}" dt="2022-11-01T14:58:32.357" v="6496" actId="11529"/>
          <ac:spMkLst>
            <pc:docMk/>
            <pc:sldMk cId="3357363268" sldId="1900"/>
            <ac:spMk id="12" creationId="{953F079D-2280-6B34-542C-6F688519BEB7}"/>
          </ac:spMkLst>
        </pc:spChg>
        <pc:picChg chg="add del">
          <ac:chgData name="Yoel Kortick" userId="167978f5-7f40-4909-85d5-d4149554ad4e" providerId="ADAL" clId="{178FB2EF-1354-4F26-B2E6-B31A8395313E}" dt="2022-11-01T12:44:49.915" v="2224" actId="22"/>
          <ac:picMkLst>
            <pc:docMk/>
            <pc:sldMk cId="3357363268" sldId="1900"/>
            <ac:picMk id="8" creationId="{BD6D3CD5-67F7-C696-DB0F-DB62B17D6E0E}"/>
          </ac:picMkLst>
        </pc:picChg>
        <pc:picChg chg="add mod">
          <ac:chgData name="Yoel Kortick" userId="167978f5-7f40-4909-85d5-d4149554ad4e" providerId="ADAL" clId="{178FB2EF-1354-4F26-B2E6-B31A8395313E}" dt="2022-11-01T12:45:37.464" v="2228" actId="208"/>
          <ac:picMkLst>
            <pc:docMk/>
            <pc:sldMk cId="3357363268" sldId="1900"/>
            <ac:picMk id="10" creationId="{9F40F394-100D-5CB0-6DA1-4B37B6638E3F}"/>
          </ac:picMkLst>
        </pc:picChg>
        <pc:cxnChg chg="add mod">
          <ac:chgData name="Yoel Kortick" userId="167978f5-7f40-4909-85d5-d4149554ad4e" providerId="ADAL" clId="{178FB2EF-1354-4F26-B2E6-B31A8395313E}" dt="2022-11-01T14:58:49.925" v="6499" actId="208"/>
          <ac:cxnSpMkLst>
            <pc:docMk/>
            <pc:sldMk cId="3357363268" sldId="1900"/>
            <ac:cxnSpMk id="14" creationId="{87003123-DEB4-1A7E-75F5-21DC0D70D388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17:51.252" v="3741" actId="208"/>
        <pc:sldMkLst>
          <pc:docMk/>
          <pc:sldMk cId="2738713515" sldId="1901"/>
        </pc:sldMkLst>
        <pc:spChg chg="mod">
          <ac:chgData name="Yoel Kortick" userId="167978f5-7f40-4909-85d5-d4149554ad4e" providerId="ADAL" clId="{178FB2EF-1354-4F26-B2E6-B31A8395313E}" dt="2022-11-01T12:51:41.734" v="2780" actId="20577"/>
          <ac:spMkLst>
            <pc:docMk/>
            <pc:sldMk cId="2738713515" sldId="1901"/>
            <ac:spMk id="4" creationId="{7DCC24B9-304C-43F8-A814-5ED2034E8A02}"/>
          </ac:spMkLst>
        </pc:spChg>
        <pc:picChg chg="add del mod">
          <ac:chgData name="Yoel Kortick" userId="167978f5-7f40-4909-85d5-d4149554ad4e" providerId="ADAL" clId="{178FB2EF-1354-4F26-B2E6-B31A8395313E}" dt="2022-11-01T13:17:26.112" v="3723" actId="478"/>
          <ac:picMkLst>
            <pc:docMk/>
            <pc:sldMk cId="2738713515" sldId="1901"/>
            <ac:picMk id="6" creationId="{82C50BD2-9070-EF3D-8488-3929777D5AF8}"/>
          </ac:picMkLst>
        </pc:picChg>
        <pc:picChg chg="add mod ord">
          <ac:chgData name="Yoel Kortick" userId="167978f5-7f40-4909-85d5-d4149554ad4e" providerId="ADAL" clId="{178FB2EF-1354-4F26-B2E6-B31A8395313E}" dt="2022-11-01T13:17:51.252" v="3741" actId="208"/>
          <ac:picMkLst>
            <pc:docMk/>
            <pc:sldMk cId="2738713515" sldId="1901"/>
            <ac:picMk id="11" creationId="{939D027B-C922-59C2-74D9-5FF159EC512A}"/>
          </ac:picMkLst>
        </pc:picChg>
        <pc:cxnChg chg="add mod">
          <ac:chgData name="Yoel Kortick" userId="167978f5-7f40-4909-85d5-d4149554ad4e" providerId="ADAL" clId="{178FB2EF-1354-4F26-B2E6-B31A8395313E}" dt="2022-11-01T13:17:48.036" v="3740" actId="1076"/>
          <ac:cxnSpMkLst>
            <pc:docMk/>
            <pc:sldMk cId="2738713515" sldId="1901"/>
            <ac:cxnSpMk id="8" creationId="{33FBFFC0-C7BE-EB9E-547B-24F325F136F1}"/>
          </ac:cxnSpMkLst>
        </pc:cxnChg>
        <pc:cxnChg chg="add mod">
          <ac:chgData name="Yoel Kortick" userId="167978f5-7f40-4909-85d5-d4149554ad4e" providerId="ADAL" clId="{178FB2EF-1354-4F26-B2E6-B31A8395313E}" dt="2022-11-01T13:17:44.605" v="3739" actId="1076"/>
          <ac:cxnSpMkLst>
            <pc:docMk/>
            <pc:sldMk cId="2738713515" sldId="1901"/>
            <ac:cxnSpMk id="9" creationId="{09040A7B-6667-1989-941C-277321AD1961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33:14.893" v="4073" actId="1036"/>
        <pc:sldMkLst>
          <pc:docMk/>
          <pc:sldMk cId="134878990" sldId="1902"/>
        </pc:sldMkLst>
        <pc:spChg chg="mod">
          <ac:chgData name="Yoel Kortick" userId="167978f5-7f40-4909-85d5-d4149554ad4e" providerId="ADAL" clId="{178FB2EF-1354-4F26-B2E6-B31A8395313E}" dt="2022-11-01T13:05:49.173" v="3132" actId="255"/>
          <ac:spMkLst>
            <pc:docMk/>
            <pc:sldMk cId="134878990" sldId="1902"/>
            <ac:spMk id="4" creationId="{7DCC24B9-304C-43F8-A814-5ED2034E8A02}"/>
          </ac:spMkLst>
        </pc:spChg>
        <pc:picChg chg="del">
          <ac:chgData name="Yoel Kortick" userId="167978f5-7f40-4909-85d5-d4149554ad4e" providerId="ADAL" clId="{178FB2EF-1354-4F26-B2E6-B31A8395313E}" dt="2022-11-01T13:03:55.247" v="3049" actId="478"/>
          <ac:picMkLst>
            <pc:docMk/>
            <pc:sldMk cId="134878990" sldId="1902"/>
            <ac:picMk id="6" creationId="{82C50BD2-9070-EF3D-8488-3929777D5AF8}"/>
          </ac:picMkLst>
        </pc:picChg>
        <pc:picChg chg="add mod ord">
          <ac:chgData name="Yoel Kortick" userId="167978f5-7f40-4909-85d5-d4149554ad4e" providerId="ADAL" clId="{178FB2EF-1354-4F26-B2E6-B31A8395313E}" dt="2022-11-01T13:06:25.414" v="3168" actId="167"/>
          <ac:picMkLst>
            <pc:docMk/>
            <pc:sldMk cId="134878990" sldId="1902"/>
            <ac:picMk id="7" creationId="{A6A5AD5F-63F3-21E4-8625-1F82C8489E60}"/>
          </ac:picMkLst>
        </pc:picChg>
        <pc:picChg chg="add mod ord">
          <ac:chgData name="Yoel Kortick" userId="167978f5-7f40-4909-85d5-d4149554ad4e" providerId="ADAL" clId="{178FB2EF-1354-4F26-B2E6-B31A8395313E}" dt="2022-11-01T13:06:23.208" v="3167" actId="167"/>
          <ac:picMkLst>
            <pc:docMk/>
            <pc:sldMk cId="134878990" sldId="1902"/>
            <ac:picMk id="11" creationId="{EF0DA9B5-7302-FC22-4C33-9A3BC0522E5C}"/>
          </ac:picMkLst>
        </pc:picChg>
        <pc:cxnChg chg="del mod">
          <ac:chgData name="Yoel Kortick" userId="167978f5-7f40-4909-85d5-d4149554ad4e" providerId="ADAL" clId="{178FB2EF-1354-4F26-B2E6-B31A8395313E}" dt="2022-11-01T13:33:00.701" v="4066" actId="478"/>
          <ac:cxnSpMkLst>
            <pc:docMk/>
            <pc:sldMk cId="134878990" sldId="1902"/>
            <ac:cxnSpMk id="8" creationId="{33FBFFC0-C7BE-EB9E-547B-24F325F136F1}"/>
          </ac:cxnSpMkLst>
        </pc:cxnChg>
        <pc:cxnChg chg="del">
          <ac:chgData name="Yoel Kortick" userId="167978f5-7f40-4909-85d5-d4149554ad4e" providerId="ADAL" clId="{178FB2EF-1354-4F26-B2E6-B31A8395313E}" dt="2022-11-01T13:04:53.721" v="3126" actId="478"/>
          <ac:cxnSpMkLst>
            <pc:docMk/>
            <pc:sldMk cId="134878990" sldId="1902"/>
            <ac:cxnSpMk id="9" creationId="{09040A7B-6667-1989-941C-277321AD1961}"/>
          </ac:cxnSpMkLst>
        </pc:cxnChg>
        <pc:cxnChg chg="add del mod">
          <ac:chgData name="Yoel Kortick" userId="167978f5-7f40-4909-85d5-d4149554ad4e" providerId="ADAL" clId="{178FB2EF-1354-4F26-B2E6-B31A8395313E}" dt="2022-11-01T13:32:58.507" v="4065" actId="478"/>
          <ac:cxnSpMkLst>
            <pc:docMk/>
            <pc:sldMk cId="134878990" sldId="1902"/>
            <ac:cxnSpMk id="12" creationId="{E92CC6EB-9971-F76C-5C03-C23BD287DA7A}"/>
          </ac:cxnSpMkLst>
        </pc:cxnChg>
        <pc:cxnChg chg="add del mod">
          <ac:chgData name="Yoel Kortick" userId="167978f5-7f40-4909-85d5-d4149554ad4e" providerId="ADAL" clId="{178FB2EF-1354-4F26-B2E6-B31A8395313E}" dt="2022-11-01T13:33:03.200" v="4067" actId="478"/>
          <ac:cxnSpMkLst>
            <pc:docMk/>
            <pc:sldMk cId="134878990" sldId="1902"/>
            <ac:cxnSpMk id="13" creationId="{7C87FC1F-8CDC-345D-CA3E-004CEE3D8491}"/>
          </ac:cxnSpMkLst>
        </pc:cxnChg>
        <pc:cxnChg chg="add mod">
          <ac:chgData name="Yoel Kortick" userId="167978f5-7f40-4909-85d5-d4149554ad4e" providerId="ADAL" clId="{178FB2EF-1354-4F26-B2E6-B31A8395313E}" dt="2022-11-01T13:33:10.983" v="4072" actId="1037"/>
          <ac:cxnSpMkLst>
            <pc:docMk/>
            <pc:sldMk cId="134878990" sldId="1902"/>
            <ac:cxnSpMk id="14" creationId="{FDA1D8C0-F0B3-471C-0CEB-4A24C065F669}"/>
          </ac:cxnSpMkLst>
        </pc:cxnChg>
        <pc:cxnChg chg="add mod">
          <ac:chgData name="Yoel Kortick" userId="167978f5-7f40-4909-85d5-d4149554ad4e" providerId="ADAL" clId="{178FB2EF-1354-4F26-B2E6-B31A8395313E}" dt="2022-11-01T13:33:03.775" v="4068"/>
          <ac:cxnSpMkLst>
            <pc:docMk/>
            <pc:sldMk cId="134878990" sldId="1902"/>
            <ac:cxnSpMk id="15" creationId="{BA8D8C28-B72C-EBF9-E365-11BED3443757}"/>
          </ac:cxnSpMkLst>
        </pc:cxnChg>
        <pc:cxnChg chg="add mod">
          <ac:chgData name="Yoel Kortick" userId="167978f5-7f40-4909-85d5-d4149554ad4e" providerId="ADAL" clId="{178FB2EF-1354-4F26-B2E6-B31A8395313E}" dt="2022-11-01T13:33:14.893" v="4073" actId="1036"/>
          <ac:cxnSpMkLst>
            <pc:docMk/>
            <pc:sldMk cId="134878990" sldId="1902"/>
            <ac:cxnSpMk id="16" creationId="{AC8F0CFD-4346-4A6F-8181-9BC58D5A7172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09:43.033" v="3422" actId="14100"/>
        <pc:sldMkLst>
          <pc:docMk/>
          <pc:sldMk cId="296552554" sldId="1903"/>
        </pc:sldMkLst>
        <pc:spChg chg="del">
          <ac:chgData name="Yoel Kortick" userId="167978f5-7f40-4909-85d5-d4149554ad4e" providerId="ADAL" clId="{178FB2EF-1354-4F26-B2E6-B31A8395313E}" dt="2022-11-01T13:08:25.632" v="3309" actId="478"/>
          <ac:spMkLst>
            <pc:docMk/>
            <pc:sldMk cId="296552554" sldId="1903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178FB2EF-1354-4F26-B2E6-B31A8395313E}" dt="2022-11-01T13:08:26.880" v="3310" actId="478"/>
          <ac:spMkLst>
            <pc:docMk/>
            <pc:sldMk cId="296552554" sldId="1903"/>
            <ac:spMk id="6" creationId="{9EA08D24-2332-53ED-C308-5B7D33D06DF6}"/>
          </ac:spMkLst>
        </pc:spChg>
        <pc:spChg chg="add mod">
          <ac:chgData name="Yoel Kortick" userId="167978f5-7f40-4909-85d5-d4149554ad4e" providerId="ADAL" clId="{178FB2EF-1354-4F26-B2E6-B31A8395313E}" dt="2022-11-01T13:09:29.728" v="3420" actId="14100"/>
          <ac:spMkLst>
            <pc:docMk/>
            <pc:sldMk cId="296552554" sldId="1903"/>
            <ac:spMk id="9" creationId="{1C407108-4F1F-E484-39E1-A8A94A37E3C2}"/>
          </ac:spMkLst>
        </pc:spChg>
        <pc:spChg chg="add mod">
          <ac:chgData name="Yoel Kortick" userId="167978f5-7f40-4909-85d5-d4149554ad4e" providerId="ADAL" clId="{178FB2EF-1354-4F26-B2E6-B31A8395313E}" dt="2022-11-01T13:09:43.033" v="3422" actId="14100"/>
          <ac:spMkLst>
            <pc:docMk/>
            <pc:sldMk cId="296552554" sldId="1903"/>
            <ac:spMk id="10" creationId="{CECF9D36-0433-B860-A0C5-7638DB2F6E6A}"/>
          </ac:spMkLst>
        </pc:spChg>
        <pc:picChg chg="add mod">
          <ac:chgData name="Yoel Kortick" userId="167978f5-7f40-4909-85d5-d4149554ad4e" providerId="ADAL" clId="{178FB2EF-1354-4F26-B2E6-B31A8395313E}" dt="2022-11-01T13:08:53.813" v="3312" actId="208"/>
          <ac:picMkLst>
            <pc:docMk/>
            <pc:sldMk cId="296552554" sldId="1903"/>
            <ac:picMk id="8" creationId="{17439995-32C6-879E-5CF3-8ADCF5AE4367}"/>
          </ac:picMkLst>
        </pc:picChg>
      </pc:sldChg>
      <pc:sldChg chg="addSp modSp add mod">
        <pc:chgData name="Yoel Kortick" userId="167978f5-7f40-4909-85d5-d4149554ad4e" providerId="ADAL" clId="{178FB2EF-1354-4F26-B2E6-B31A8395313E}" dt="2022-11-01T13:13:17.166" v="3547" actId="11529"/>
        <pc:sldMkLst>
          <pc:docMk/>
          <pc:sldMk cId="2773580518" sldId="1904"/>
        </pc:sldMkLst>
        <pc:spChg chg="mod">
          <ac:chgData name="Yoel Kortick" userId="167978f5-7f40-4909-85d5-d4149554ad4e" providerId="ADAL" clId="{178FB2EF-1354-4F26-B2E6-B31A8395313E}" dt="2022-11-01T13:12:39.156" v="3540" actId="20577"/>
          <ac:spMkLst>
            <pc:docMk/>
            <pc:sldMk cId="2773580518" sldId="1904"/>
            <ac:spMk id="4" creationId="{7DCC24B9-304C-43F8-A814-5ED2034E8A02}"/>
          </ac:spMkLst>
        </pc:spChg>
        <pc:spChg chg="add">
          <ac:chgData name="Yoel Kortick" userId="167978f5-7f40-4909-85d5-d4149554ad4e" providerId="ADAL" clId="{178FB2EF-1354-4F26-B2E6-B31A8395313E}" dt="2022-11-01T13:12:56.278" v="3544" actId="11529"/>
          <ac:spMkLst>
            <pc:docMk/>
            <pc:sldMk cId="2773580518" sldId="1904"/>
            <ac:spMk id="7" creationId="{1B7BD60C-4FB8-2CDD-2E8A-E69BBC01E822}"/>
          </ac:spMkLst>
        </pc:spChg>
        <pc:spChg chg="add">
          <ac:chgData name="Yoel Kortick" userId="167978f5-7f40-4909-85d5-d4149554ad4e" providerId="ADAL" clId="{178FB2EF-1354-4F26-B2E6-B31A8395313E}" dt="2022-11-01T13:13:01.019" v="3545" actId="11529"/>
          <ac:spMkLst>
            <pc:docMk/>
            <pc:sldMk cId="2773580518" sldId="1904"/>
            <ac:spMk id="8" creationId="{2DC81436-0AB5-8B0A-2B42-8FA1CDF46F3A}"/>
          </ac:spMkLst>
        </pc:spChg>
        <pc:spChg chg="add">
          <ac:chgData name="Yoel Kortick" userId="167978f5-7f40-4909-85d5-d4149554ad4e" providerId="ADAL" clId="{178FB2EF-1354-4F26-B2E6-B31A8395313E}" dt="2022-11-01T13:13:08.978" v="3546" actId="11529"/>
          <ac:spMkLst>
            <pc:docMk/>
            <pc:sldMk cId="2773580518" sldId="1904"/>
            <ac:spMk id="9" creationId="{DEBE80CE-7B85-1EF6-3681-04C1AF3CC44E}"/>
          </ac:spMkLst>
        </pc:spChg>
        <pc:spChg chg="add">
          <ac:chgData name="Yoel Kortick" userId="167978f5-7f40-4909-85d5-d4149554ad4e" providerId="ADAL" clId="{178FB2EF-1354-4F26-B2E6-B31A8395313E}" dt="2022-11-01T13:13:17.166" v="3547" actId="11529"/>
          <ac:spMkLst>
            <pc:docMk/>
            <pc:sldMk cId="2773580518" sldId="1904"/>
            <ac:spMk id="10" creationId="{36C65EBC-8AD3-6ED6-5A23-267FBC988891}"/>
          </ac:spMkLst>
        </pc:spChg>
        <pc:picChg chg="add mod">
          <ac:chgData name="Yoel Kortick" userId="167978f5-7f40-4909-85d5-d4149554ad4e" providerId="ADAL" clId="{178FB2EF-1354-4F26-B2E6-B31A8395313E}" dt="2022-11-01T13:12:47.114" v="3543" actId="208"/>
          <ac:picMkLst>
            <pc:docMk/>
            <pc:sldMk cId="2773580518" sldId="1904"/>
            <ac:picMk id="6" creationId="{B2CF9580-5C3E-520B-B481-0C69E2D79029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479864980" sldId="1905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479864980" sldId="1905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3:15:37.166" v="3720" actId="478"/>
          <ac:spMkLst>
            <pc:docMk/>
            <pc:sldMk cId="3479864980" sldId="1905"/>
            <ac:spMk id="7" creationId="{1B7BD60C-4FB8-2CDD-2E8A-E69BBC01E822}"/>
          </ac:spMkLst>
        </pc:spChg>
        <pc:spChg chg="mod">
          <ac:chgData name="Yoel Kortick" userId="167978f5-7f40-4909-85d5-d4149554ad4e" providerId="ADAL" clId="{178FB2EF-1354-4F26-B2E6-B31A8395313E}" dt="2022-11-01T13:18:54.011" v="3756" actId="1076"/>
          <ac:spMkLst>
            <pc:docMk/>
            <pc:sldMk cId="3479864980" sldId="1905"/>
            <ac:spMk id="8" creationId="{2DC81436-0AB5-8B0A-2B42-8FA1CDF46F3A}"/>
          </ac:spMkLst>
        </pc:spChg>
        <pc:spChg chg="del">
          <ac:chgData name="Yoel Kortick" userId="167978f5-7f40-4909-85d5-d4149554ad4e" providerId="ADAL" clId="{178FB2EF-1354-4F26-B2E6-B31A8395313E}" dt="2022-11-01T13:15:41.896" v="3721" actId="478"/>
          <ac:spMkLst>
            <pc:docMk/>
            <pc:sldMk cId="3479864980" sldId="1905"/>
            <ac:spMk id="9" creationId="{DEBE80CE-7B85-1EF6-3681-04C1AF3CC44E}"/>
          </ac:spMkLst>
        </pc:spChg>
        <pc:spChg chg="mod">
          <ac:chgData name="Yoel Kortick" userId="167978f5-7f40-4909-85d5-d4149554ad4e" providerId="ADAL" clId="{178FB2EF-1354-4F26-B2E6-B31A8395313E}" dt="2022-11-01T13:19:06.027" v="3760" actId="1076"/>
          <ac:spMkLst>
            <pc:docMk/>
            <pc:sldMk cId="3479864980" sldId="1905"/>
            <ac:spMk id="10" creationId="{36C65EBC-8AD3-6ED6-5A23-267FBC988891}"/>
          </ac:spMkLst>
        </pc:spChg>
        <pc:spChg chg="add mod">
          <ac:chgData name="Yoel Kortick" userId="167978f5-7f40-4909-85d5-d4149554ad4e" providerId="ADAL" clId="{178FB2EF-1354-4F26-B2E6-B31A8395313E}" dt="2022-11-01T13:19:14.581" v="3763" actId="14100"/>
          <ac:spMkLst>
            <pc:docMk/>
            <pc:sldMk cId="3479864980" sldId="1905"/>
            <ac:spMk id="14" creationId="{53E3B1DC-9C61-022C-8F5E-80B5733D4B33}"/>
          </ac:spMkLst>
        </pc:spChg>
        <pc:picChg chg="del">
          <ac:chgData name="Yoel Kortick" userId="167978f5-7f40-4909-85d5-d4149554ad4e" providerId="ADAL" clId="{178FB2EF-1354-4F26-B2E6-B31A8395313E}" dt="2022-11-01T13:14:56.852" v="3705" actId="478"/>
          <ac:picMkLst>
            <pc:docMk/>
            <pc:sldMk cId="3479864980" sldId="1905"/>
            <ac:picMk id="6" creationId="{B2CF9580-5C3E-520B-B481-0C69E2D79029}"/>
          </ac:picMkLst>
        </pc:picChg>
        <pc:picChg chg="add del mod ord">
          <ac:chgData name="Yoel Kortick" userId="167978f5-7f40-4909-85d5-d4149554ad4e" providerId="ADAL" clId="{178FB2EF-1354-4F26-B2E6-B31A8395313E}" dt="2022-11-01T13:18:40.177" v="3742" actId="478"/>
          <ac:picMkLst>
            <pc:docMk/>
            <pc:sldMk cId="3479864980" sldId="1905"/>
            <ac:picMk id="11" creationId="{3B0CB9C4-1736-37C9-C2E3-9BA1C4CA1CC4}"/>
          </ac:picMkLst>
        </pc:picChg>
        <pc:picChg chg="add del mod ord">
          <ac:chgData name="Yoel Kortick" userId="167978f5-7f40-4909-85d5-d4149554ad4e" providerId="ADAL" clId="{178FB2EF-1354-4F26-B2E6-B31A8395313E}" dt="2022-11-01T13:20:05.897" v="3768" actId="478"/>
          <ac:picMkLst>
            <pc:docMk/>
            <pc:sldMk cId="3479864980" sldId="1905"/>
            <ac:picMk id="13" creationId="{92A84BAE-9B8C-3393-C048-8C73A6A634BB}"/>
          </ac:picMkLst>
        </pc:picChg>
        <pc:picChg chg="add mod ord">
          <ac:chgData name="Yoel Kortick" userId="167978f5-7f40-4909-85d5-d4149554ad4e" providerId="ADAL" clId="{178FB2EF-1354-4F26-B2E6-B31A8395313E}" dt="2022-11-01T13:20:58.788" v="3789" actId="208"/>
          <ac:picMkLst>
            <pc:docMk/>
            <pc:sldMk cId="3479864980" sldId="1905"/>
            <ac:picMk id="16" creationId="{C4A70048-9C4E-8D2E-66B3-83EA13AEC21B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0:01.454" v="6512" actId="20577"/>
        <pc:sldMkLst>
          <pc:docMk/>
          <pc:sldMk cId="2699356615" sldId="1906"/>
        </pc:sldMkLst>
        <pc:spChg chg="mod">
          <ac:chgData name="Yoel Kortick" userId="167978f5-7f40-4909-85d5-d4149554ad4e" providerId="ADAL" clId="{178FB2EF-1354-4F26-B2E6-B31A8395313E}" dt="2022-11-01T15:00:01.454" v="6512" actId="20577"/>
          <ac:spMkLst>
            <pc:docMk/>
            <pc:sldMk cId="2699356615" sldId="1906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3:22:46.116" v="3903" actId="478"/>
          <ac:spMkLst>
            <pc:docMk/>
            <pc:sldMk cId="2699356615" sldId="1906"/>
            <ac:spMk id="8" creationId="{2DC81436-0AB5-8B0A-2B42-8FA1CDF46F3A}"/>
          </ac:spMkLst>
        </pc:spChg>
        <pc:spChg chg="del">
          <ac:chgData name="Yoel Kortick" userId="167978f5-7f40-4909-85d5-d4149554ad4e" providerId="ADAL" clId="{178FB2EF-1354-4F26-B2E6-B31A8395313E}" dt="2022-11-01T13:22:46.116" v="3903" actId="478"/>
          <ac:spMkLst>
            <pc:docMk/>
            <pc:sldMk cId="2699356615" sldId="1906"/>
            <ac:spMk id="10" creationId="{36C65EBC-8AD3-6ED6-5A23-267FBC988891}"/>
          </ac:spMkLst>
        </pc:spChg>
        <pc:spChg chg="del">
          <ac:chgData name="Yoel Kortick" userId="167978f5-7f40-4909-85d5-d4149554ad4e" providerId="ADAL" clId="{178FB2EF-1354-4F26-B2E6-B31A8395313E}" dt="2022-11-01T13:22:46.116" v="3903" actId="478"/>
          <ac:spMkLst>
            <pc:docMk/>
            <pc:sldMk cId="2699356615" sldId="1906"/>
            <ac:spMk id="14" creationId="{53E3B1DC-9C61-022C-8F5E-80B5733D4B33}"/>
          </ac:spMkLst>
        </pc:spChg>
        <pc:picChg chg="add del mod">
          <ac:chgData name="Yoel Kortick" userId="167978f5-7f40-4909-85d5-d4149554ad4e" providerId="ADAL" clId="{178FB2EF-1354-4F26-B2E6-B31A8395313E}" dt="2022-11-01T13:23:06.264" v="3908" actId="478"/>
          <ac:picMkLst>
            <pc:docMk/>
            <pc:sldMk cId="2699356615" sldId="1906"/>
            <ac:picMk id="6" creationId="{03C771C2-E4B8-FFDC-6CD6-E9515511636D}"/>
          </ac:picMkLst>
        </pc:picChg>
        <pc:picChg chg="add mod">
          <ac:chgData name="Yoel Kortick" userId="167978f5-7f40-4909-85d5-d4149554ad4e" providerId="ADAL" clId="{178FB2EF-1354-4F26-B2E6-B31A8395313E}" dt="2022-11-01T13:23:11.403" v="3919" actId="208"/>
          <ac:picMkLst>
            <pc:docMk/>
            <pc:sldMk cId="2699356615" sldId="1906"/>
            <ac:picMk id="9" creationId="{D4D7C3B9-996F-5F13-6421-D8B25B43B431}"/>
          </ac:picMkLst>
        </pc:picChg>
        <pc:picChg chg="del">
          <ac:chgData name="Yoel Kortick" userId="167978f5-7f40-4909-85d5-d4149554ad4e" providerId="ADAL" clId="{178FB2EF-1354-4F26-B2E6-B31A8395313E}" dt="2022-11-01T13:22:12.397" v="3793" actId="478"/>
          <ac:picMkLst>
            <pc:docMk/>
            <pc:sldMk cId="2699356615" sldId="1906"/>
            <ac:picMk id="16" creationId="{C4A70048-9C4E-8D2E-66B3-83EA13AEC21B}"/>
          </ac:picMkLst>
        </pc:picChg>
        <pc:cxnChg chg="add mod">
          <ac:chgData name="Yoel Kortick" userId="167978f5-7f40-4909-85d5-d4149554ad4e" providerId="ADAL" clId="{178FB2EF-1354-4F26-B2E6-B31A8395313E}" dt="2022-11-01T13:23:26.300" v="3927" actId="1038"/>
          <ac:cxnSpMkLst>
            <pc:docMk/>
            <pc:sldMk cId="2699356615" sldId="1906"/>
            <ac:cxnSpMk id="11" creationId="{28A81ABC-2909-9ECF-ACF4-A7F055C947D7}"/>
          </ac:cxnSpMkLst>
        </pc:cxnChg>
        <pc:cxnChg chg="add mod">
          <ac:chgData name="Yoel Kortick" userId="167978f5-7f40-4909-85d5-d4149554ad4e" providerId="ADAL" clId="{178FB2EF-1354-4F26-B2E6-B31A8395313E}" dt="2022-11-01T13:23:33.952" v="3937" actId="1037"/>
          <ac:cxnSpMkLst>
            <pc:docMk/>
            <pc:sldMk cId="2699356615" sldId="1906"/>
            <ac:cxnSpMk id="12" creationId="{43BBED84-E2C3-BF9C-67E7-C3A7E1BDC5B3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30:21.968" v="4064" actId="1076"/>
        <pc:sldMkLst>
          <pc:docMk/>
          <pc:sldMk cId="616370484" sldId="1907"/>
        </pc:sldMkLst>
        <pc:spChg chg="mod">
          <ac:chgData name="Yoel Kortick" userId="167978f5-7f40-4909-85d5-d4149554ad4e" providerId="ADAL" clId="{178FB2EF-1354-4F26-B2E6-B31A8395313E}" dt="2022-11-01T13:26:37.472" v="3997" actId="20577"/>
          <ac:spMkLst>
            <pc:docMk/>
            <pc:sldMk cId="616370484" sldId="1907"/>
            <ac:spMk id="4" creationId="{7DCC24B9-304C-43F8-A814-5ED2034E8A02}"/>
          </ac:spMkLst>
        </pc:spChg>
        <pc:picChg chg="add del">
          <ac:chgData name="Yoel Kortick" userId="167978f5-7f40-4909-85d5-d4149554ad4e" providerId="ADAL" clId="{178FB2EF-1354-4F26-B2E6-B31A8395313E}" dt="2022-11-01T13:26:45.823" v="4000" actId="22"/>
          <ac:picMkLst>
            <pc:docMk/>
            <pc:sldMk cId="616370484" sldId="1907"/>
            <ac:picMk id="6" creationId="{64C5A031-08D2-E56C-BCB1-DFBC51717F24}"/>
          </ac:picMkLst>
        </pc:picChg>
        <pc:picChg chg="add mod ord">
          <ac:chgData name="Yoel Kortick" userId="167978f5-7f40-4909-85d5-d4149554ad4e" providerId="ADAL" clId="{178FB2EF-1354-4F26-B2E6-B31A8395313E}" dt="2022-11-01T13:27:05.621" v="4005" actId="167"/>
          <ac:picMkLst>
            <pc:docMk/>
            <pc:sldMk cId="616370484" sldId="1907"/>
            <ac:picMk id="8" creationId="{D3C59D00-5A72-CC39-2B58-898A92F09BB4}"/>
          </ac:picMkLst>
        </pc:picChg>
        <pc:picChg chg="del">
          <ac:chgData name="Yoel Kortick" userId="167978f5-7f40-4909-85d5-d4149554ad4e" providerId="ADAL" clId="{178FB2EF-1354-4F26-B2E6-B31A8395313E}" dt="2022-11-01T13:26:40.026" v="3998" actId="478"/>
          <ac:picMkLst>
            <pc:docMk/>
            <pc:sldMk cId="616370484" sldId="1907"/>
            <ac:picMk id="9" creationId="{D4D7C3B9-996F-5F13-6421-D8B25B43B431}"/>
          </ac:picMkLst>
        </pc:picChg>
        <pc:picChg chg="add del">
          <ac:chgData name="Yoel Kortick" userId="167978f5-7f40-4909-85d5-d4149554ad4e" providerId="ADAL" clId="{178FB2EF-1354-4F26-B2E6-B31A8395313E}" dt="2022-11-01T13:28:41.604" v="4018" actId="22"/>
          <ac:picMkLst>
            <pc:docMk/>
            <pc:sldMk cId="616370484" sldId="1907"/>
            <ac:picMk id="13" creationId="{6EB36E7E-E5B9-963C-A1B1-6120FDDE0C9B}"/>
          </ac:picMkLst>
        </pc:picChg>
        <pc:picChg chg="add mod ord">
          <ac:chgData name="Yoel Kortick" userId="167978f5-7f40-4909-85d5-d4149554ad4e" providerId="ADAL" clId="{178FB2EF-1354-4F26-B2E6-B31A8395313E}" dt="2022-11-01T13:29:49.778" v="4029" actId="167"/>
          <ac:picMkLst>
            <pc:docMk/>
            <pc:sldMk cId="616370484" sldId="1907"/>
            <ac:picMk id="15" creationId="{66996A09-903D-E0F4-7E9F-282B6E4C2CED}"/>
          </ac:picMkLst>
        </pc:picChg>
        <pc:cxnChg chg="mod">
          <ac:chgData name="Yoel Kortick" userId="167978f5-7f40-4909-85d5-d4149554ad4e" providerId="ADAL" clId="{178FB2EF-1354-4F26-B2E6-B31A8395313E}" dt="2022-11-01T13:30:04.442" v="4033" actId="14100"/>
          <ac:cxnSpMkLst>
            <pc:docMk/>
            <pc:sldMk cId="616370484" sldId="1907"/>
            <ac:cxnSpMk id="11" creationId="{28A81ABC-2909-9ECF-ACF4-A7F055C947D7}"/>
          </ac:cxnSpMkLst>
        </pc:cxnChg>
        <pc:cxnChg chg="mod">
          <ac:chgData name="Yoel Kortick" userId="167978f5-7f40-4909-85d5-d4149554ad4e" providerId="ADAL" clId="{178FB2EF-1354-4F26-B2E6-B31A8395313E}" dt="2022-11-01T13:29:55.432" v="4031" actId="1076"/>
          <ac:cxnSpMkLst>
            <pc:docMk/>
            <pc:sldMk cId="616370484" sldId="1907"/>
            <ac:cxnSpMk id="12" creationId="{43BBED84-E2C3-BF9C-67E7-C3A7E1BDC5B3}"/>
          </ac:cxnSpMkLst>
        </pc:cxnChg>
        <pc:cxnChg chg="add mod">
          <ac:chgData name="Yoel Kortick" userId="167978f5-7f40-4909-85d5-d4149554ad4e" providerId="ADAL" clId="{178FB2EF-1354-4F26-B2E6-B31A8395313E}" dt="2022-11-01T13:30:21.968" v="4064" actId="1076"/>
          <ac:cxnSpMkLst>
            <pc:docMk/>
            <pc:sldMk cId="616370484" sldId="1907"/>
            <ac:cxnSpMk id="18" creationId="{680F2D78-2EC8-F61B-D69C-4D02710B3917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4:08:22.799" v="5377"/>
        <pc:sldMkLst>
          <pc:docMk/>
          <pc:sldMk cId="3109593326" sldId="1908"/>
        </pc:sldMkLst>
        <pc:spChg chg="mod">
          <ac:chgData name="Yoel Kortick" userId="167978f5-7f40-4909-85d5-d4149554ad4e" providerId="ADAL" clId="{178FB2EF-1354-4F26-B2E6-B31A8395313E}" dt="2022-11-01T14:08:22.799" v="5377"/>
          <ac:spMkLst>
            <pc:docMk/>
            <pc:sldMk cId="3109593326" sldId="1908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4:06:57.059" v="5316" actId="20577"/>
          <ac:spMkLst>
            <pc:docMk/>
            <pc:sldMk cId="3109593326" sldId="1908"/>
            <ac:spMk id="4" creationId="{7DCC24B9-304C-43F8-A814-5ED2034E8A02}"/>
          </ac:spMkLst>
        </pc:spChg>
        <pc:picChg chg="add mod ord">
          <ac:chgData name="Yoel Kortick" userId="167978f5-7f40-4909-85d5-d4149554ad4e" providerId="ADAL" clId="{178FB2EF-1354-4F26-B2E6-B31A8395313E}" dt="2022-11-01T13:36:36.026" v="4280" actId="208"/>
          <ac:picMkLst>
            <pc:docMk/>
            <pc:sldMk cId="3109593326" sldId="1908"/>
            <ac:picMk id="6" creationId="{D449F8C1-5EB4-F2DE-9E16-FAFED53B6E7E}"/>
          </ac:picMkLst>
        </pc:picChg>
        <pc:picChg chg="del">
          <ac:chgData name="Yoel Kortick" userId="167978f5-7f40-4909-85d5-d4149554ad4e" providerId="ADAL" clId="{178FB2EF-1354-4F26-B2E6-B31A8395313E}" dt="2022-11-01T13:36:03.169" v="4273" actId="478"/>
          <ac:picMkLst>
            <pc:docMk/>
            <pc:sldMk cId="3109593326" sldId="1908"/>
            <ac:picMk id="8" creationId="{D3C59D00-5A72-CC39-2B58-898A92F09BB4}"/>
          </ac:picMkLst>
        </pc:picChg>
        <pc:picChg chg="del">
          <ac:chgData name="Yoel Kortick" userId="167978f5-7f40-4909-85d5-d4149554ad4e" providerId="ADAL" clId="{178FB2EF-1354-4F26-B2E6-B31A8395313E}" dt="2022-11-01T13:36:01.502" v="4272" actId="478"/>
          <ac:picMkLst>
            <pc:docMk/>
            <pc:sldMk cId="3109593326" sldId="1908"/>
            <ac:picMk id="15" creationId="{66996A09-903D-E0F4-7E9F-282B6E4C2CED}"/>
          </ac:picMkLst>
        </pc:picChg>
        <pc:cxnChg chg="del">
          <ac:chgData name="Yoel Kortick" userId="167978f5-7f40-4909-85d5-d4149554ad4e" providerId="ADAL" clId="{178FB2EF-1354-4F26-B2E6-B31A8395313E}" dt="2022-11-01T13:36:32.104" v="4279" actId="478"/>
          <ac:cxnSpMkLst>
            <pc:docMk/>
            <pc:sldMk cId="3109593326" sldId="1908"/>
            <ac:cxnSpMk id="11" creationId="{28A81ABC-2909-9ECF-ACF4-A7F055C947D7}"/>
          </ac:cxnSpMkLst>
        </pc:cxnChg>
        <pc:cxnChg chg="del">
          <ac:chgData name="Yoel Kortick" userId="167978f5-7f40-4909-85d5-d4149554ad4e" providerId="ADAL" clId="{178FB2EF-1354-4F26-B2E6-B31A8395313E}" dt="2022-11-01T13:36:29.603" v="4278" actId="478"/>
          <ac:cxnSpMkLst>
            <pc:docMk/>
            <pc:sldMk cId="3109593326" sldId="1908"/>
            <ac:cxnSpMk id="12" creationId="{43BBED84-E2C3-BF9C-67E7-C3A7E1BDC5B3}"/>
          </ac:cxnSpMkLst>
        </pc:cxnChg>
        <pc:cxnChg chg="mod">
          <ac:chgData name="Yoel Kortick" userId="167978f5-7f40-4909-85d5-d4149554ad4e" providerId="ADAL" clId="{178FB2EF-1354-4F26-B2E6-B31A8395313E}" dt="2022-11-01T13:36:27.056" v="4277" actId="1076"/>
          <ac:cxnSpMkLst>
            <pc:docMk/>
            <pc:sldMk cId="3109593326" sldId="1908"/>
            <ac:cxnSpMk id="18" creationId="{680F2D78-2EC8-F61B-D69C-4D02710B3917}"/>
          </ac:cxnSpMkLst>
        </pc:cxnChg>
      </pc:sldChg>
      <pc:sldChg chg="delSp modSp add mod">
        <pc:chgData name="Yoel Kortick" userId="167978f5-7f40-4909-85d5-d4149554ad4e" providerId="ADAL" clId="{178FB2EF-1354-4F26-B2E6-B31A8395313E}" dt="2022-11-01T14:08:26.815" v="5378"/>
        <pc:sldMkLst>
          <pc:docMk/>
          <pc:sldMk cId="226777139" sldId="1909"/>
        </pc:sldMkLst>
        <pc:spChg chg="mod">
          <ac:chgData name="Yoel Kortick" userId="167978f5-7f40-4909-85d5-d4149554ad4e" providerId="ADAL" clId="{178FB2EF-1354-4F26-B2E6-B31A8395313E}" dt="2022-11-01T14:08:26.815" v="5378"/>
          <ac:spMkLst>
            <pc:docMk/>
            <pc:sldMk cId="226777139" sldId="1909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3:36:56.758" v="4315" actId="20577"/>
          <ac:spMkLst>
            <pc:docMk/>
            <pc:sldMk cId="226777139" sldId="1909"/>
            <ac:spMk id="4" creationId="{7DCC24B9-304C-43F8-A814-5ED2034E8A02}"/>
          </ac:spMkLst>
        </pc:spChg>
        <pc:picChg chg="del">
          <ac:chgData name="Yoel Kortick" userId="167978f5-7f40-4909-85d5-d4149554ad4e" providerId="ADAL" clId="{178FB2EF-1354-4F26-B2E6-B31A8395313E}" dt="2022-11-01T13:36:47.327" v="4300" actId="478"/>
          <ac:picMkLst>
            <pc:docMk/>
            <pc:sldMk cId="226777139" sldId="1909"/>
            <ac:picMk id="8" creationId="{D3C59D00-5A72-CC39-2B58-898A92F09BB4}"/>
          </ac:picMkLst>
        </pc:picChg>
        <pc:picChg chg="mod">
          <ac:chgData name="Yoel Kortick" userId="167978f5-7f40-4909-85d5-d4149554ad4e" providerId="ADAL" clId="{178FB2EF-1354-4F26-B2E6-B31A8395313E}" dt="2022-11-01T13:37:01.073" v="4316" actId="1076"/>
          <ac:picMkLst>
            <pc:docMk/>
            <pc:sldMk cId="226777139" sldId="1909"/>
            <ac:picMk id="15" creationId="{66996A09-903D-E0F4-7E9F-282B6E4C2CED}"/>
          </ac:picMkLst>
        </pc:picChg>
        <pc:cxnChg chg="del">
          <ac:chgData name="Yoel Kortick" userId="167978f5-7f40-4909-85d5-d4149554ad4e" providerId="ADAL" clId="{178FB2EF-1354-4F26-B2E6-B31A8395313E}" dt="2022-11-01T13:37:09.926" v="4319" actId="478"/>
          <ac:cxnSpMkLst>
            <pc:docMk/>
            <pc:sldMk cId="226777139" sldId="1909"/>
            <ac:cxnSpMk id="11" creationId="{28A81ABC-2909-9ECF-ACF4-A7F055C947D7}"/>
          </ac:cxnSpMkLst>
        </pc:cxnChg>
        <pc:cxnChg chg="del">
          <ac:chgData name="Yoel Kortick" userId="167978f5-7f40-4909-85d5-d4149554ad4e" providerId="ADAL" clId="{178FB2EF-1354-4F26-B2E6-B31A8395313E}" dt="2022-11-01T13:37:07.580" v="4318" actId="478"/>
          <ac:cxnSpMkLst>
            <pc:docMk/>
            <pc:sldMk cId="226777139" sldId="1909"/>
            <ac:cxnSpMk id="12" creationId="{43BBED84-E2C3-BF9C-67E7-C3A7E1BDC5B3}"/>
          </ac:cxnSpMkLst>
        </pc:cxnChg>
        <pc:cxnChg chg="mod">
          <ac:chgData name="Yoel Kortick" userId="167978f5-7f40-4909-85d5-d4149554ad4e" providerId="ADAL" clId="{178FB2EF-1354-4F26-B2E6-B31A8395313E}" dt="2022-11-01T13:37:05.926" v="4317" actId="1076"/>
          <ac:cxnSpMkLst>
            <pc:docMk/>
            <pc:sldMk cId="226777139" sldId="1909"/>
            <ac:cxnSpMk id="18" creationId="{680F2D78-2EC8-F61B-D69C-4D02710B3917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285338364" sldId="1910"/>
        </pc:sldMkLst>
        <pc:spChg chg="mod">
          <ac:chgData name="Yoel Kortick" userId="167978f5-7f40-4909-85d5-d4149554ad4e" providerId="ADAL" clId="{178FB2EF-1354-4F26-B2E6-B31A8395313E}" dt="2022-11-01T14:08:29.675" v="5379"/>
          <ac:spMkLst>
            <pc:docMk/>
            <pc:sldMk cId="3285338364" sldId="1910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285338364" sldId="1910"/>
            <ac:spMk id="4" creationId="{7DCC24B9-304C-43F8-A814-5ED2034E8A02}"/>
          </ac:spMkLst>
        </pc:spChg>
        <pc:picChg chg="add del">
          <ac:chgData name="Yoel Kortick" userId="167978f5-7f40-4909-85d5-d4149554ad4e" providerId="ADAL" clId="{178FB2EF-1354-4F26-B2E6-B31A8395313E}" dt="2022-11-01T13:40:46.415" v="4415" actId="22"/>
          <ac:picMkLst>
            <pc:docMk/>
            <pc:sldMk cId="3285338364" sldId="1910"/>
            <ac:picMk id="6" creationId="{870B91D8-3DF1-DAEE-FC05-779E859AC2AB}"/>
          </ac:picMkLst>
        </pc:picChg>
        <pc:picChg chg="del">
          <ac:chgData name="Yoel Kortick" userId="167978f5-7f40-4909-85d5-d4149554ad4e" providerId="ADAL" clId="{178FB2EF-1354-4F26-B2E6-B31A8395313E}" dt="2022-11-01T13:40:43.691" v="4413" actId="478"/>
          <ac:picMkLst>
            <pc:docMk/>
            <pc:sldMk cId="3285338364" sldId="1910"/>
            <ac:picMk id="15" creationId="{66996A09-903D-E0F4-7E9F-282B6E4C2CED}"/>
          </ac:picMkLst>
        </pc:picChg>
        <pc:cxnChg chg="del">
          <ac:chgData name="Yoel Kortick" userId="167978f5-7f40-4909-85d5-d4149554ad4e" providerId="ADAL" clId="{178FB2EF-1354-4F26-B2E6-B31A8395313E}" dt="2022-11-01T13:41:51.815" v="4596" actId="478"/>
          <ac:cxnSpMkLst>
            <pc:docMk/>
            <pc:sldMk cId="3285338364" sldId="1910"/>
            <ac:cxnSpMk id="18" creationId="{680F2D78-2EC8-F61B-D69C-4D02710B3917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877693058" sldId="1911"/>
        </pc:sldMkLst>
        <pc:spChg chg="mod">
          <ac:chgData name="Yoel Kortick" userId="167978f5-7f40-4909-85d5-d4149554ad4e" providerId="ADAL" clId="{178FB2EF-1354-4F26-B2E6-B31A8395313E}" dt="2022-11-01T14:08:33.937" v="5380"/>
          <ac:spMkLst>
            <pc:docMk/>
            <pc:sldMk cId="3877693058" sldId="1911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877693058" sldId="1911"/>
            <ac:spMk id="4" creationId="{7DCC24B9-304C-43F8-A814-5ED2034E8A02}"/>
          </ac:spMkLst>
        </pc:spChg>
        <pc:spChg chg="add mod">
          <ac:chgData name="Yoel Kortick" userId="167978f5-7f40-4909-85d5-d4149554ad4e" providerId="ADAL" clId="{178FB2EF-1354-4F26-B2E6-B31A8395313E}" dt="2022-11-01T13:43:02.348" v="4684" actId="208"/>
          <ac:spMkLst>
            <pc:docMk/>
            <pc:sldMk cId="3877693058" sldId="1911"/>
            <ac:spMk id="9" creationId="{75C78C3E-0848-A5A7-74A6-01EE93BB1BE7}"/>
          </ac:spMkLst>
        </pc:spChg>
        <pc:spChg chg="add">
          <ac:chgData name="Yoel Kortick" userId="167978f5-7f40-4909-85d5-d4149554ad4e" providerId="ADAL" clId="{178FB2EF-1354-4F26-B2E6-B31A8395313E}" dt="2022-11-01T13:43:12.807" v="4685" actId="11529"/>
          <ac:spMkLst>
            <pc:docMk/>
            <pc:sldMk cId="3877693058" sldId="1911"/>
            <ac:spMk id="10" creationId="{3058B21C-6518-240B-662B-541689A85F6B}"/>
          </ac:spMkLst>
        </pc:spChg>
        <pc:picChg chg="add del">
          <ac:chgData name="Yoel Kortick" userId="167978f5-7f40-4909-85d5-d4149554ad4e" providerId="ADAL" clId="{178FB2EF-1354-4F26-B2E6-B31A8395313E}" dt="2022-11-01T13:42:13.927" v="4631" actId="22"/>
          <ac:picMkLst>
            <pc:docMk/>
            <pc:sldMk cId="3877693058" sldId="1911"/>
            <ac:picMk id="6" creationId="{EB9B2B87-A690-9259-F19B-8C17898D8DCB}"/>
          </ac:picMkLst>
        </pc:picChg>
        <pc:picChg chg="add mod">
          <ac:chgData name="Yoel Kortick" userId="167978f5-7f40-4909-85d5-d4149554ad4e" providerId="ADAL" clId="{178FB2EF-1354-4F26-B2E6-B31A8395313E}" dt="2022-11-01T13:42:35.669" v="4634" actId="208"/>
          <ac:picMkLst>
            <pc:docMk/>
            <pc:sldMk cId="3877693058" sldId="1911"/>
            <ac:picMk id="8" creationId="{62416987-842D-BB03-8C6B-D9AFBDCC6A2A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1593385854" sldId="1912"/>
        </pc:sldMkLst>
        <pc:spChg chg="mod">
          <ac:chgData name="Yoel Kortick" userId="167978f5-7f40-4909-85d5-d4149554ad4e" providerId="ADAL" clId="{178FB2EF-1354-4F26-B2E6-B31A8395313E}" dt="2022-11-01T14:08:37.086" v="5381"/>
          <ac:spMkLst>
            <pc:docMk/>
            <pc:sldMk cId="1593385854" sldId="1912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593385854" sldId="1912"/>
            <ac:spMk id="4" creationId="{7DCC24B9-304C-43F8-A814-5ED2034E8A02}"/>
          </ac:spMkLst>
        </pc:spChg>
        <pc:spChg chg="add mod">
          <ac:chgData name="Yoel Kortick" userId="167978f5-7f40-4909-85d5-d4149554ad4e" providerId="ADAL" clId="{178FB2EF-1354-4F26-B2E6-B31A8395313E}" dt="2022-11-01T15:01:20.644" v="6556" actId="1076"/>
          <ac:spMkLst>
            <pc:docMk/>
            <pc:sldMk cId="1593385854" sldId="1912"/>
            <ac:spMk id="7" creationId="{ACF247EB-AA7A-2CCF-933F-6E8AC4F3A7D2}"/>
          </ac:spMkLst>
        </pc:spChg>
        <pc:spChg chg="del">
          <ac:chgData name="Yoel Kortick" userId="167978f5-7f40-4909-85d5-d4149554ad4e" providerId="ADAL" clId="{178FB2EF-1354-4F26-B2E6-B31A8395313E}" dt="2022-11-01T13:47:09.687" v="4844" actId="478"/>
          <ac:spMkLst>
            <pc:docMk/>
            <pc:sldMk cId="1593385854" sldId="1912"/>
            <ac:spMk id="9" creationId="{75C78C3E-0848-A5A7-74A6-01EE93BB1BE7}"/>
          </ac:spMkLst>
        </pc:spChg>
        <pc:spChg chg="del">
          <ac:chgData name="Yoel Kortick" userId="167978f5-7f40-4909-85d5-d4149554ad4e" providerId="ADAL" clId="{178FB2EF-1354-4F26-B2E6-B31A8395313E}" dt="2022-11-01T13:47:36.803" v="4865" actId="478"/>
          <ac:spMkLst>
            <pc:docMk/>
            <pc:sldMk cId="1593385854" sldId="1912"/>
            <ac:spMk id="10" creationId="{3058B21C-6518-240B-662B-541689A85F6B}"/>
          </ac:spMkLst>
        </pc:spChg>
        <pc:picChg chg="add mod ord">
          <ac:chgData name="Yoel Kortick" userId="167978f5-7f40-4909-85d5-d4149554ad4e" providerId="ADAL" clId="{178FB2EF-1354-4F26-B2E6-B31A8395313E}" dt="2022-11-01T15:01:16.536" v="6555" actId="1038"/>
          <ac:picMkLst>
            <pc:docMk/>
            <pc:sldMk cId="1593385854" sldId="1912"/>
            <ac:picMk id="6" creationId="{7A9F53FE-C3DA-AD33-964F-498A8DC2EBF7}"/>
          </ac:picMkLst>
        </pc:picChg>
        <pc:picChg chg="del">
          <ac:chgData name="Yoel Kortick" userId="167978f5-7f40-4909-85d5-d4149554ad4e" providerId="ADAL" clId="{178FB2EF-1354-4F26-B2E6-B31A8395313E}" dt="2022-11-01T13:47:06.002" v="4843" actId="478"/>
          <ac:picMkLst>
            <pc:docMk/>
            <pc:sldMk cId="1593385854" sldId="1912"/>
            <ac:picMk id="8" creationId="{62416987-842D-BB03-8C6B-D9AFBDCC6A2A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06070329" sldId="1913"/>
        </pc:sldMkLst>
        <pc:spChg chg="mod">
          <ac:chgData name="Yoel Kortick" userId="167978f5-7f40-4909-85d5-d4149554ad4e" providerId="ADAL" clId="{178FB2EF-1354-4F26-B2E6-B31A8395313E}" dt="2022-11-01T14:08:40.974" v="5382"/>
          <ac:spMkLst>
            <pc:docMk/>
            <pc:sldMk cId="306070329" sldId="1913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06070329" sldId="1913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3:49:26.730" v="5003" actId="14100"/>
          <ac:spMkLst>
            <pc:docMk/>
            <pc:sldMk cId="306070329" sldId="1913"/>
            <ac:spMk id="7" creationId="{ACF247EB-AA7A-2CCF-933F-6E8AC4F3A7D2}"/>
          </ac:spMkLst>
        </pc:spChg>
        <pc:spChg chg="add mod">
          <ac:chgData name="Yoel Kortick" userId="167978f5-7f40-4909-85d5-d4149554ad4e" providerId="ADAL" clId="{178FB2EF-1354-4F26-B2E6-B31A8395313E}" dt="2022-11-01T13:53:01.449" v="5111" actId="14100"/>
          <ac:spMkLst>
            <pc:docMk/>
            <pc:sldMk cId="306070329" sldId="1913"/>
            <ac:spMk id="9" creationId="{AC9C5E58-C758-4800-C0F3-81FB957996FB}"/>
          </ac:spMkLst>
        </pc:spChg>
        <pc:picChg chg="del">
          <ac:chgData name="Yoel Kortick" userId="167978f5-7f40-4909-85d5-d4149554ad4e" providerId="ADAL" clId="{178FB2EF-1354-4F26-B2E6-B31A8395313E}" dt="2022-11-01T13:48:51.739" v="4988" actId="478"/>
          <ac:picMkLst>
            <pc:docMk/>
            <pc:sldMk cId="306070329" sldId="1913"/>
            <ac:picMk id="6" creationId="{7A9F53FE-C3DA-AD33-964F-498A8DC2EBF7}"/>
          </ac:picMkLst>
        </pc:picChg>
        <pc:picChg chg="add mod ord">
          <ac:chgData name="Yoel Kortick" userId="167978f5-7f40-4909-85d5-d4149554ad4e" providerId="ADAL" clId="{178FB2EF-1354-4F26-B2E6-B31A8395313E}" dt="2022-11-01T13:49:44.243" v="5030" actId="208"/>
          <ac:picMkLst>
            <pc:docMk/>
            <pc:sldMk cId="306070329" sldId="1913"/>
            <ac:picMk id="8" creationId="{5BDCD34C-FD4A-C8BD-717F-BBE98E271331}"/>
          </ac:picMkLst>
        </pc:picChg>
      </pc:sldChg>
      <pc:sldChg chg="addSp delSp modSp add del mod">
        <pc:chgData name="Yoel Kortick" userId="167978f5-7f40-4909-85d5-d4149554ad4e" providerId="ADAL" clId="{178FB2EF-1354-4F26-B2E6-B31A8395313E}" dt="2022-11-01T13:53:06.586" v="5112" actId="47"/>
        <pc:sldMkLst>
          <pc:docMk/>
          <pc:sldMk cId="2464093224" sldId="1914"/>
        </pc:sldMkLst>
        <pc:spChg chg="mod">
          <ac:chgData name="Yoel Kortick" userId="167978f5-7f40-4909-85d5-d4149554ad4e" providerId="ADAL" clId="{178FB2EF-1354-4F26-B2E6-B31A8395313E}" dt="2022-11-01T13:51:07.257" v="5066" actId="20577"/>
          <ac:spMkLst>
            <pc:docMk/>
            <pc:sldMk cId="2464093224" sldId="1914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3:51:23.361" v="5072" actId="14100"/>
          <ac:spMkLst>
            <pc:docMk/>
            <pc:sldMk cId="2464093224" sldId="1914"/>
            <ac:spMk id="7" creationId="{ACF247EB-AA7A-2CCF-933F-6E8AC4F3A7D2}"/>
          </ac:spMkLst>
        </pc:spChg>
        <pc:spChg chg="mod">
          <ac:chgData name="Yoel Kortick" userId="167978f5-7f40-4909-85d5-d4149554ad4e" providerId="ADAL" clId="{178FB2EF-1354-4F26-B2E6-B31A8395313E}" dt="2022-11-01T13:51:17.075" v="5070" actId="1076"/>
          <ac:spMkLst>
            <pc:docMk/>
            <pc:sldMk cId="2464093224" sldId="1914"/>
            <ac:spMk id="9" creationId="{AC9C5E58-C758-4800-C0F3-81FB957996FB}"/>
          </ac:spMkLst>
        </pc:spChg>
        <pc:picChg chg="add mod ord">
          <ac:chgData name="Yoel Kortick" userId="167978f5-7f40-4909-85d5-d4149554ad4e" providerId="ADAL" clId="{178FB2EF-1354-4F26-B2E6-B31A8395313E}" dt="2022-11-01T13:51:25.575" v="5073" actId="208"/>
          <ac:picMkLst>
            <pc:docMk/>
            <pc:sldMk cId="2464093224" sldId="1914"/>
            <ac:picMk id="6" creationId="{60C73449-353E-734D-D918-F0D4D59CE1CF}"/>
          </ac:picMkLst>
        </pc:picChg>
        <pc:picChg chg="del">
          <ac:chgData name="Yoel Kortick" userId="167978f5-7f40-4909-85d5-d4149554ad4e" providerId="ADAL" clId="{178FB2EF-1354-4F26-B2E6-B31A8395313E}" dt="2022-11-01T13:51:10.191" v="5067" actId="478"/>
          <ac:picMkLst>
            <pc:docMk/>
            <pc:sldMk cId="2464093224" sldId="1914"/>
            <ac:picMk id="8" creationId="{5BDCD34C-FD4A-C8BD-717F-BBE98E271331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4:08:44.445" v="5383"/>
        <pc:sldMkLst>
          <pc:docMk/>
          <pc:sldMk cId="3635554820" sldId="1915"/>
        </pc:sldMkLst>
        <pc:spChg chg="mod">
          <ac:chgData name="Yoel Kortick" userId="167978f5-7f40-4909-85d5-d4149554ad4e" providerId="ADAL" clId="{178FB2EF-1354-4F26-B2E6-B31A8395313E}" dt="2022-11-01T14:08:44.445" v="5383"/>
          <ac:spMkLst>
            <pc:docMk/>
            <pc:sldMk cId="3635554820" sldId="1915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3:52:06.881" v="5089" actId="20577"/>
          <ac:spMkLst>
            <pc:docMk/>
            <pc:sldMk cId="3635554820" sldId="1915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3:54:02.341" v="5135" actId="1038"/>
          <ac:spMkLst>
            <pc:docMk/>
            <pc:sldMk cId="3635554820" sldId="1915"/>
            <ac:spMk id="7" creationId="{ACF247EB-AA7A-2CCF-933F-6E8AC4F3A7D2}"/>
          </ac:spMkLst>
        </pc:spChg>
        <pc:spChg chg="mod">
          <ac:chgData name="Yoel Kortick" userId="167978f5-7f40-4909-85d5-d4149554ad4e" providerId="ADAL" clId="{178FB2EF-1354-4F26-B2E6-B31A8395313E}" dt="2022-11-01T13:52:25.878" v="5097" actId="14100"/>
          <ac:spMkLst>
            <pc:docMk/>
            <pc:sldMk cId="3635554820" sldId="1915"/>
            <ac:spMk id="9" creationId="{AC9C5E58-C758-4800-C0F3-81FB957996FB}"/>
          </ac:spMkLst>
        </pc:spChg>
        <pc:picChg chg="del">
          <ac:chgData name="Yoel Kortick" userId="167978f5-7f40-4909-85d5-d4149554ad4e" providerId="ADAL" clId="{178FB2EF-1354-4F26-B2E6-B31A8395313E}" dt="2022-11-01T13:52:09.140" v="5090" actId="478"/>
          <ac:picMkLst>
            <pc:docMk/>
            <pc:sldMk cId="3635554820" sldId="1915"/>
            <ac:picMk id="6" creationId="{60C73449-353E-734D-D918-F0D4D59CE1CF}"/>
          </ac:picMkLst>
        </pc:picChg>
        <pc:picChg chg="add del mod ord">
          <ac:chgData name="Yoel Kortick" userId="167978f5-7f40-4909-85d5-d4149554ad4e" providerId="ADAL" clId="{178FB2EF-1354-4F26-B2E6-B31A8395313E}" dt="2022-11-01T13:53:45.414" v="5116" actId="478"/>
          <ac:picMkLst>
            <pc:docMk/>
            <pc:sldMk cId="3635554820" sldId="1915"/>
            <ac:picMk id="8" creationId="{1EEB212E-A7C3-55A6-2A47-0387A0E571FB}"/>
          </ac:picMkLst>
        </pc:picChg>
        <pc:picChg chg="add mod ord">
          <ac:chgData name="Yoel Kortick" userId="167978f5-7f40-4909-85d5-d4149554ad4e" providerId="ADAL" clId="{178FB2EF-1354-4F26-B2E6-B31A8395313E}" dt="2022-11-01T13:53:59.477" v="5132" actId="208"/>
          <ac:picMkLst>
            <pc:docMk/>
            <pc:sldMk cId="3635554820" sldId="1915"/>
            <ac:picMk id="11" creationId="{8F8F742A-4522-C904-6840-8443132E4B1E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915076851" sldId="1916"/>
        </pc:sldMkLst>
        <pc:spChg chg="mod">
          <ac:chgData name="Yoel Kortick" userId="167978f5-7f40-4909-85d5-d4149554ad4e" providerId="ADAL" clId="{178FB2EF-1354-4F26-B2E6-B31A8395313E}" dt="2022-11-01T14:08:48.984" v="5384"/>
          <ac:spMkLst>
            <pc:docMk/>
            <pc:sldMk cId="915076851" sldId="1916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915076851" sldId="1916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3:54:43.630" v="5147" actId="478"/>
          <ac:spMkLst>
            <pc:docMk/>
            <pc:sldMk cId="915076851" sldId="1916"/>
            <ac:spMk id="7" creationId="{ACF247EB-AA7A-2CCF-933F-6E8AC4F3A7D2}"/>
          </ac:spMkLst>
        </pc:spChg>
        <pc:spChg chg="add mod">
          <ac:chgData name="Yoel Kortick" userId="167978f5-7f40-4909-85d5-d4149554ad4e" providerId="ADAL" clId="{178FB2EF-1354-4F26-B2E6-B31A8395313E}" dt="2022-11-01T14:09:54.569" v="5516" actId="6549"/>
          <ac:spMkLst>
            <pc:docMk/>
            <pc:sldMk cId="915076851" sldId="1916"/>
            <ac:spMk id="8" creationId="{B5C2F89F-F5AD-EAB1-C290-B6635B4C8ADF}"/>
          </ac:spMkLst>
        </pc:spChg>
        <pc:spChg chg="mod">
          <ac:chgData name="Yoel Kortick" userId="167978f5-7f40-4909-85d5-d4149554ad4e" providerId="ADAL" clId="{178FB2EF-1354-4F26-B2E6-B31A8395313E}" dt="2022-11-01T13:54:41.151" v="5146" actId="14100"/>
          <ac:spMkLst>
            <pc:docMk/>
            <pc:sldMk cId="915076851" sldId="1916"/>
            <ac:spMk id="9" creationId="{AC9C5E58-C758-4800-C0F3-81FB957996FB}"/>
          </ac:spMkLst>
        </pc:spChg>
        <pc:picChg chg="add mod ord">
          <ac:chgData name="Yoel Kortick" userId="167978f5-7f40-4909-85d5-d4149554ad4e" providerId="ADAL" clId="{178FB2EF-1354-4F26-B2E6-B31A8395313E}" dt="2022-11-01T13:55:34.898" v="5295" actId="208"/>
          <ac:picMkLst>
            <pc:docMk/>
            <pc:sldMk cId="915076851" sldId="1916"/>
            <ac:picMk id="6" creationId="{CEF37C54-0D9B-1A9C-7A22-9A2CFC53DDA7}"/>
          </ac:picMkLst>
        </pc:picChg>
        <pc:picChg chg="del">
          <ac:chgData name="Yoel Kortick" userId="167978f5-7f40-4909-85d5-d4149554ad4e" providerId="ADAL" clId="{178FB2EF-1354-4F26-B2E6-B31A8395313E}" dt="2022-11-01T13:54:27.560" v="5137" actId="478"/>
          <ac:picMkLst>
            <pc:docMk/>
            <pc:sldMk cId="915076851" sldId="1916"/>
            <ac:picMk id="11" creationId="{8F8F742A-4522-C904-6840-8443132E4B1E}"/>
          </ac:picMkLst>
        </pc:picChg>
        <pc:cxnChg chg="add mod">
          <ac:chgData name="Yoel Kortick" userId="167978f5-7f40-4909-85d5-d4149554ad4e" providerId="ADAL" clId="{178FB2EF-1354-4F26-B2E6-B31A8395313E}" dt="2022-11-01T14:09:41.779" v="5515" actId="208"/>
          <ac:cxnSpMkLst>
            <pc:docMk/>
            <pc:sldMk cId="915076851" sldId="1916"/>
            <ac:cxnSpMk id="12" creationId="{F3EB7F67-D486-1E6A-456A-6D2F5A5F71CE}"/>
          </ac:cxnSpMkLst>
        </pc:cxnChg>
      </pc:sldChg>
      <pc:sldChg chg="modSp add mod">
        <pc:chgData name="Yoel Kortick" userId="167978f5-7f40-4909-85d5-d4149554ad4e" providerId="ADAL" clId="{178FB2EF-1354-4F26-B2E6-B31A8395313E}" dt="2022-11-01T14:07:53.391" v="5373" actId="14100"/>
        <pc:sldMkLst>
          <pc:docMk/>
          <pc:sldMk cId="3785433844" sldId="1917"/>
        </pc:sldMkLst>
        <pc:spChg chg="mod">
          <ac:chgData name="Yoel Kortick" userId="167978f5-7f40-4909-85d5-d4149554ad4e" providerId="ADAL" clId="{178FB2EF-1354-4F26-B2E6-B31A8395313E}" dt="2022-11-01T14:07:53.391" v="5373" actId="14100"/>
          <ac:spMkLst>
            <pc:docMk/>
            <pc:sldMk cId="3785433844" sldId="1917"/>
            <ac:spMk id="3" creationId="{440E2C51-CB70-4EE1-8E6B-DADCB74DEC44}"/>
          </ac:spMkLst>
        </pc:sp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1627868965" sldId="1918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627868965" sldId="1918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4:45:25.343" v="5998" actId="478"/>
          <ac:spMkLst>
            <pc:docMk/>
            <pc:sldMk cId="1627868965" sldId="1918"/>
            <ac:spMk id="11" creationId="{07415AF0-F89B-4AE1-B5DF-785628B4C373}"/>
          </ac:spMkLst>
        </pc:spChg>
        <pc:picChg chg="add mod ord">
          <ac:chgData name="Yoel Kortick" userId="167978f5-7f40-4909-85d5-d4149554ad4e" providerId="ADAL" clId="{178FB2EF-1354-4F26-B2E6-B31A8395313E}" dt="2022-11-01T14:45:55.038" v="6014" actId="208"/>
          <ac:picMkLst>
            <pc:docMk/>
            <pc:sldMk cId="1627868965" sldId="1918"/>
            <ac:picMk id="6" creationId="{9978EAFC-30CC-EDCD-F8E3-BD48326E0D22}"/>
          </ac:picMkLst>
        </pc:picChg>
        <pc:picChg chg="del">
          <ac:chgData name="Yoel Kortick" userId="167978f5-7f40-4909-85d5-d4149554ad4e" providerId="ADAL" clId="{178FB2EF-1354-4F26-B2E6-B31A8395313E}" dt="2022-11-01T14:45:15.937" v="5994" actId="478"/>
          <ac:picMkLst>
            <pc:docMk/>
            <pc:sldMk cId="1627868965" sldId="1918"/>
            <ac:picMk id="7" creationId="{C083A7D3-2203-1468-5EFB-790801AE8B8A}"/>
          </ac:picMkLst>
        </pc:picChg>
        <pc:picChg chg="add mod">
          <ac:chgData name="Yoel Kortick" userId="167978f5-7f40-4909-85d5-d4149554ad4e" providerId="ADAL" clId="{178FB2EF-1354-4F26-B2E6-B31A8395313E}" dt="2022-11-01T14:45:52.313" v="6013" actId="208"/>
          <ac:picMkLst>
            <pc:docMk/>
            <pc:sldMk cId="1627868965" sldId="1918"/>
            <ac:picMk id="9" creationId="{D9B08C58-4631-9A63-82F0-DD7059DEFF65}"/>
          </ac:picMkLst>
        </pc:picChg>
        <pc:cxnChg chg="add mod">
          <ac:chgData name="Yoel Kortick" userId="167978f5-7f40-4909-85d5-d4149554ad4e" providerId="ADAL" clId="{178FB2EF-1354-4F26-B2E6-B31A8395313E}" dt="2022-11-01T14:46:32.020" v="6027" actId="1035"/>
          <ac:cxnSpMkLst>
            <pc:docMk/>
            <pc:sldMk cId="1627868965" sldId="1918"/>
            <ac:cxnSpMk id="10" creationId="{719D2F8A-8F86-1554-8921-0AFFFFD712BD}"/>
          </ac:cxnSpMkLst>
        </pc:cxnChg>
        <pc:cxnChg chg="add mod">
          <ac:chgData name="Yoel Kortick" userId="167978f5-7f40-4909-85d5-d4149554ad4e" providerId="ADAL" clId="{178FB2EF-1354-4F26-B2E6-B31A8395313E}" dt="2022-11-01T14:46:19.546" v="6021" actId="1035"/>
          <ac:cxnSpMkLst>
            <pc:docMk/>
            <pc:sldMk cId="1627868965" sldId="1918"/>
            <ac:cxnSpMk id="14" creationId="{C3FF0721-A4C3-A385-3CC9-8F31EB2C48F0}"/>
          </ac:cxnSpMkLst>
        </pc:cxnChg>
        <pc:cxnChg chg="add mod">
          <ac:chgData name="Yoel Kortick" userId="167978f5-7f40-4909-85d5-d4149554ad4e" providerId="ADAL" clId="{178FB2EF-1354-4F26-B2E6-B31A8395313E}" dt="2022-11-01T14:46:27.420" v="6023" actId="14100"/>
          <ac:cxnSpMkLst>
            <pc:docMk/>
            <pc:sldMk cId="1627868965" sldId="1918"/>
            <ac:cxnSpMk id="16" creationId="{5949FFA1-27C1-029D-D4E2-8A9FE9A2BE9E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1462983694" sldId="1919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1462983694" sldId="1919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462983694" sldId="1919"/>
            <ac:spMk id="4" creationId="{7DCC24B9-304C-43F8-A814-5ED2034E8A02}"/>
          </ac:spMkLst>
        </pc:spChg>
        <pc:spChg chg="add mod">
          <ac:chgData name="Yoel Kortick" userId="167978f5-7f40-4909-85d5-d4149554ad4e" providerId="ADAL" clId="{178FB2EF-1354-4F26-B2E6-B31A8395313E}" dt="2022-11-01T14:50:12.698" v="6256" actId="1038"/>
          <ac:spMkLst>
            <pc:docMk/>
            <pc:sldMk cId="1462983694" sldId="1919"/>
            <ac:spMk id="9" creationId="{5E3440B4-A63B-F03E-2FE1-DA10D36D744D}"/>
          </ac:spMkLst>
        </pc:spChg>
        <pc:picChg chg="del">
          <ac:chgData name="Yoel Kortick" userId="167978f5-7f40-4909-85d5-d4149554ad4e" providerId="ADAL" clId="{178FB2EF-1354-4F26-B2E6-B31A8395313E}" dt="2022-11-01T14:49:52.781" v="6238" actId="478"/>
          <ac:picMkLst>
            <pc:docMk/>
            <pc:sldMk cId="1462983694" sldId="1919"/>
            <ac:picMk id="6" creationId="{DBA2828B-066F-A81E-CBDC-FF4BAFF2779E}"/>
          </ac:picMkLst>
        </pc:picChg>
        <pc:picChg chg="add mod">
          <ac:chgData name="Yoel Kortick" userId="167978f5-7f40-4909-85d5-d4149554ad4e" providerId="ADAL" clId="{178FB2EF-1354-4F26-B2E6-B31A8395313E}" dt="2022-11-01T14:49:57.196" v="6246" actId="208"/>
          <ac:picMkLst>
            <pc:docMk/>
            <pc:sldMk cId="1462983694" sldId="1919"/>
            <ac:picMk id="7" creationId="{777EC039-984C-F2A0-3FAF-63CD5740E250}"/>
          </ac:picMkLst>
        </pc:picChg>
        <pc:picChg chg="del">
          <ac:chgData name="Yoel Kortick" userId="167978f5-7f40-4909-85d5-d4149554ad4e" providerId="ADAL" clId="{178FB2EF-1354-4F26-B2E6-B31A8395313E}" dt="2022-11-01T14:49:50.386" v="6237" actId="478"/>
          <ac:picMkLst>
            <pc:docMk/>
            <pc:sldMk cId="1462983694" sldId="1919"/>
            <ac:picMk id="8" creationId="{9AFA2C9D-80E4-4E6E-B3DA-D955648154C4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908395342" sldId="1920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908395342" sldId="1920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908395342" sldId="1920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4:52:24.431" v="6325" actId="1038"/>
          <ac:spMkLst>
            <pc:docMk/>
            <pc:sldMk cId="908395342" sldId="1920"/>
            <ac:spMk id="9" creationId="{5E3440B4-A63B-F03E-2FE1-DA10D36D744D}"/>
          </ac:spMkLst>
        </pc:spChg>
        <pc:spChg chg="add mod">
          <ac:chgData name="Yoel Kortick" userId="167978f5-7f40-4909-85d5-d4149554ad4e" providerId="ADAL" clId="{178FB2EF-1354-4F26-B2E6-B31A8395313E}" dt="2022-11-01T14:52:47.584" v="6386" actId="14100"/>
          <ac:spMkLst>
            <pc:docMk/>
            <pc:sldMk cId="908395342" sldId="1920"/>
            <ac:spMk id="11" creationId="{AFD63FBC-EF57-E24A-30EC-49DA0CF49B93}"/>
          </ac:spMkLst>
        </pc:spChg>
        <pc:picChg chg="add mod ord">
          <ac:chgData name="Yoel Kortick" userId="167978f5-7f40-4909-85d5-d4149554ad4e" providerId="ADAL" clId="{178FB2EF-1354-4F26-B2E6-B31A8395313E}" dt="2022-11-01T14:52:24.431" v="6325" actId="1038"/>
          <ac:picMkLst>
            <pc:docMk/>
            <pc:sldMk cId="908395342" sldId="1920"/>
            <ac:picMk id="6" creationId="{D6FE1CF8-1C16-6AF5-E4E5-C477FE01B9D0}"/>
          </ac:picMkLst>
        </pc:picChg>
        <pc:picChg chg="del">
          <ac:chgData name="Yoel Kortick" userId="167978f5-7f40-4909-85d5-d4149554ad4e" providerId="ADAL" clId="{178FB2EF-1354-4F26-B2E6-B31A8395313E}" dt="2022-11-01T14:51:02.597" v="6287" actId="478"/>
          <ac:picMkLst>
            <pc:docMk/>
            <pc:sldMk cId="908395342" sldId="1920"/>
            <ac:picMk id="7" creationId="{777EC039-984C-F2A0-3FAF-63CD5740E250}"/>
          </ac:picMkLst>
        </pc:picChg>
        <pc:picChg chg="add mod ord">
          <ac:chgData name="Yoel Kortick" userId="167978f5-7f40-4909-85d5-d4149554ad4e" providerId="ADAL" clId="{178FB2EF-1354-4F26-B2E6-B31A8395313E}" dt="2022-11-01T14:52:29.570" v="6327" actId="208"/>
          <ac:picMkLst>
            <pc:docMk/>
            <pc:sldMk cId="908395342" sldId="1920"/>
            <ac:picMk id="10" creationId="{6D091BB2-9B55-2860-11DC-6BD13BEDB5D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2025-01-03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2025-01-03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2025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20Acquisitions/050Purchasing/Receiving_Material/Receiving_Physical_Material" TargetMode="External"/><Relationship Id="rId2" Type="http://schemas.openxmlformats.org/officeDocument/2006/relationships/hyperlink" Target="https://knowledge.exlibrisgroup.com/Alma/Product_Documentation/010Alma_Online_Help_(English)/020Acquisitions/050Purchasing/Receiving_Material/Receiving_Physical_Material#Un-Receive_an_Item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9" y="2706115"/>
            <a:ext cx="4824536" cy="1305174"/>
          </a:xfrm>
        </p:spPr>
        <p:txBody>
          <a:bodyPr/>
          <a:lstStyle/>
          <a:p>
            <a:r>
              <a:rPr lang="en-US" dirty="0"/>
              <a:t>How to unreceive an item received from a POL</a:t>
            </a:r>
            <a:endParaRPr lang="LID4096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3939903"/>
            <a:ext cx="6196532" cy="1008112"/>
          </a:xfrm>
        </p:spPr>
        <p:txBody>
          <a:bodyPr>
            <a:normAutofit/>
          </a:bodyPr>
          <a:lstStyle/>
          <a:p>
            <a:r>
              <a:rPr lang="en-US" sz="2800" dirty="0"/>
              <a:t>Yoel Kortick</a:t>
            </a:r>
          </a:p>
          <a:p>
            <a:r>
              <a:rPr lang="en-US" sz="2800" dirty="0"/>
              <a:t>Senior Librarian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F2893-01FD-DB05-89B2-8BFBA1819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2BB1FA-1BA3-67D7-26E2-7C833285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297"/>
            <a:ext cx="9144000" cy="30276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D61FC9-CE30-A3AC-8A95-6EFC69CD9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ABEC1-CAB6-ABDF-A16B-0ED627273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7DB9F78-5C43-78A5-725B-E61D7C55E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20080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staff user selects "Keep in department" and receives the item</a:t>
            </a: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A08F8-48F5-964F-D1C8-D4085F481972}"/>
              </a:ext>
            </a:extLst>
          </p:cNvPr>
          <p:cNvSpPr txBox="1"/>
          <p:nvPr/>
        </p:nvSpPr>
        <p:spPr>
          <a:xfrm>
            <a:off x="5652120" y="4270324"/>
            <a:ext cx="2052228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Here we receive the item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B3357E-21A2-F72A-5CF1-11679B462387}"/>
              </a:ext>
            </a:extLst>
          </p:cNvPr>
          <p:cNvCxnSpPr>
            <a:cxnSpLocks/>
          </p:cNvCxnSpPr>
          <p:nvPr/>
        </p:nvCxnSpPr>
        <p:spPr>
          <a:xfrm>
            <a:off x="6876256" y="3939902"/>
            <a:ext cx="10081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D6FF03-F552-68B3-ED3F-DE7009F19298}"/>
              </a:ext>
            </a:extLst>
          </p:cNvPr>
          <p:cNvCxnSpPr>
            <a:cxnSpLocks/>
          </p:cNvCxnSpPr>
          <p:nvPr/>
        </p:nvCxnSpPr>
        <p:spPr>
          <a:xfrm>
            <a:off x="6876256" y="3941667"/>
            <a:ext cx="0" cy="28626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F5808-E204-6C32-302B-DF9B9EE07E5D}"/>
              </a:ext>
            </a:extLst>
          </p:cNvPr>
          <p:cNvSpPr/>
          <p:nvPr/>
        </p:nvSpPr>
        <p:spPr>
          <a:xfrm>
            <a:off x="251520" y="1707654"/>
            <a:ext cx="2736304" cy="3567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70D158-80BC-4C86-C370-29E360C0AB6E}"/>
              </a:ext>
            </a:extLst>
          </p:cNvPr>
          <p:cNvSpPr txBox="1"/>
          <p:nvPr/>
        </p:nvSpPr>
        <p:spPr>
          <a:xfrm>
            <a:off x="3653898" y="1445754"/>
            <a:ext cx="21422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will create a work order on the received item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F1C48D-3E2D-8A2C-FBB5-BC799BB6B83D}"/>
              </a:ext>
            </a:extLst>
          </p:cNvPr>
          <p:cNvCxnSpPr>
            <a:cxnSpLocks/>
          </p:cNvCxnSpPr>
          <p:nvPr/>
        </p:nvCxnSpPr>
        <p:spPr>
          <a:xfrm flipH="1">
            <a:off x="2987824" y="1629058"/>
            <a:ext cx="161672" cy="294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AB56F8-8718-2401-CE10-F9D6E0F5070E}"/>
              </a:ext>
            </a:extLst>
          </p:cNvPr>
          <p:cNvCxnSpPr>
            <a:cxnSpLocks/>
          </p:cNvCxnSpPr>
          <p:nvPr/>
        </p:nvCxnSpPr>
        <p:spPr>
          <a:xfrm flipH="1">
            <a:off x="3149496" y="1629058"/>
            <a:ext cx="50284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5119C23-8F04-05E9-654D-F773F18A30D5}"/>
              </a:ext>
            </a:extLst>
          </p:cNvPr>
          <p:cNvSpPr/>
          <p:nvPr/>
        </p:nvSpPr>
        <p:spPr>
          <a:xfrm>
            <a:off x="7884368" y="3840856"/>
            <a:ext cx="504056" cy="144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8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DC9EE-914C-7700-5EC1-986104003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A75309-AFD3-DA38-4499-BB76BCBFB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3020"/>
            <a:ext cx="9144000" cy="2157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57400F-57FA-E9DA-E927-9E7D28D94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97270C-2885-3B69-56AC-A1334D4C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0F2C26F-53AF-6030-D6CE-BB8EECC83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20080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staff user sees that the receiving process completed successfully.</a:t>
            </a:r>
            <a:endParaRPr lang="en-US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581C03-076E-D406-A0F3-3F915FDF8726}"/>
              </a:ext>
            </a:extLst>
          </p:cNvPr>
          <p:cNvSpPr/>
          <p:nvPr/>
        </p:nvSpPr>
        <p:spPr>
          <a:xfrm>
            <a:off x="7740352" y="1928404"/>
            <a:ext cx="1332148" cy="499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9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B269-0EF7-D6B1-CF3E-97EF9BB4B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ED30D3-B867-141C-BC33-D7E37CE07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82" y="2588152"/>
            <a:ext cx="7400406" cy="23137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3BFFA3-9F7B-BADF-86AB-A7D1D93BB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0C5A95-857A-5885-4874-91976D3C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68B8900-DA91-53D9-36FA-3CE42F1A6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55" y="771550"/>
            <a:ext cx="8784976" cy="1724201"/>
          </a:xfrm>
        </p:spPr>
        <p:txBody>
          <a:bodyPr>
            <a:no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 physical items search for the received item shows it as</a:t>
            </a:r>
          </a:p>
          <a:p>
            <a:pPr lvl="1"/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Status: Item not in Place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1800" dirty="0"/>
              <a:t>Process type: Acquisition technical services (</a:t>
            </a:r>
            <a:r>
              <a:rPr lang="en-US" sz="1800" dirty="0" err="1"/>
              <a:t>CopyCat</a:t>
            </a:r>
            <a:r>
              <a:rPr lang="en-US" sz="1800" dirty="0"/>
              <a:t>) </a:t>
            </a:r>
          </a:p>
          <a:p>
            <a:pPr lvl="1"/>
            <a:r>
              <a:rPr lang="en-US" sz="1800" dirty="0"/>
              <a:t>At: Acquisitions Department</a:t>
            </a:r>
          </a:p>
          <a:p>
            <a:pPr lvl="1"/>
            <a:r>
              <a:rPr lang="en-US" sz="1800" dirty="0"/>
              <a:t>Receiving Date: Jan. 03,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FF3B19-ABFF-6BF1-677F-40CBFE06BF5A}"/>
              </a:ext>
            </a:extLst>
          </p:cNvPr>
          <p:cNvSpPr/>
          <p:nvPr/>
        </p:nvSpPr>
        <p:spPr>
          <a:xfrm>
            <a:off x="3988757" y="3252966"/>
            <a:ext cx="1205887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0BE435-4EE9-2054-304B-3332FA25E609}"/>
              </a:ext>
            </a:extLst>
          </p:cNvPr>
          <p:cNvSpPr/>
          <p:nvPr/>
        </p:nvSpPr>
        <p:spPr>
          <a:xfrm>
            <a:off x="1619672" y="3869930"/>
            <a:ext cx="1425879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74791C-B5D8-2F3B-5CBA-864EF6978016}"/>
              </a:ext>
            </a:extLst>
          </p:cNvPr>
          <p:cNvSpPr/>
          <p:nvPr/>
        </p:nvSpPr>
        <p:spPr>
          <a:xfrm>
            <a:off x="1605187" y="3594649"/>
            <a:ext cx="2448272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E1AA30-4E54-3271-4649-4455281EE549}"/>
              </a:ext>
            </a:extLst>
          </p:cNvPr>
          <p:cNvSpPr/>
          <p:nvPr/>
        </p:nvSpPr>
        <p:spPr>
          <a:xfrm>
            <a:off x="5824137" y="3646081"/>
            <a:ext cx="1196135" cy="2163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15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56D12-47C2-1CB3-18F2-6A0536EE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2A9063-74B7-FBA8-B078-A40DC679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97" y="1525896"/>
            <a:ext cx="3735207" cy="3274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5C2BBF-FBA8-0DC6-0F81-892A73A19E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8A94CD-669C-2888-780E-D563895F7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AC05644-97A3-73DC-8D36-B311CA915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648071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still at the "Main Library – Acquisitions Department" the staff user does "Fulfillment &gt; Resource Requests &gt; Monitor Requests &amp; Item Processes" </a:t>
            </a: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6A5A49-8F24-BD8E-CDB6-7280A817539F}"/>
              </a:ext>
            </a:extLst>
          </p:cNvPr>
          <p:cNvSpPr/>
          <p:nvPr/>
        </p:nvSpPr>
        <p:spPr>
          <a:xfrm>
            <a:off x="2689457" y="3130700"/>
            <a:ext cx="494848" cy="3950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5029D7-FB93-9B37-9DCB-5E2639DC448A}"/>
              </a:ext>
            </a:extLst>
          </p:cNvPr>
          <p:cNvSpPr/>
          <p:nvPr/>
        </p:nvSpPr>
        <p:spPr>
          <a:xfrm>
            <a:off x="3256313" y="2143975"/>
            <a:ext cx="144016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21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914AA-A4A4-95CE-2E04-7113D66C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278D9E-415B-DA11-44DF-428E9C014B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491145-1C07-B952-C606-84A154CA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D7B81EB-0632-24CF-E989-7C6CEEF4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93610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The staff user sees that there is a work order on the item with "Workflow step: In Process",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Workflow Step Status: Copy Cataloging" and "Request/Process Type "Acquisitions technical services" </a:t>
            </a: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4A3159-0685-97FF-AF29-CF8278BD5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9" y="1908407"/>
            <a:ext cx="9144000" cy="2903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F4D747-FA70-5A1D-67A0-E6CC7D89A212}"/>
              </a:ext>
            </a:extLst>
          </p:cNvPr>
          <p:cNvSpPr/>
          <p:nvPr/>
        </p:nvSpPr>
        <p:spPr>
          <a:xfrm>
            <a:off x="6012160" y="2552207"/>
            <a:ext cx="3024336" cy="210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BB72D-74EA-C5A7-53B4-C22A7CC5B7E5}"/>
              </a:ext>
            </a:extLst>
          </p:cNvPr>
          <p:cNvSpPr/>
          <p:nvPr/>
        </p:nvSpPr>
        <p:spPr>
          <a:xfrm>
            <a:off x="1403648" y="2757794"/>
            <a:ext cx="2376264" cy="2117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63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90E9C-63F7-460D-2EB1-60B4BDA7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21D156-C444-DBD8-E9D2-927C7B91A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Unreceive the item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33079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3ECCA-9783-0631-AEBA-CAF33384C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A3FCF1-946C-8FE2-6086-0BE69ACCB3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002CE-AF63-F4B4-8E1C-D5EC5995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103B3-B487-663D-2AA3-7D06A5CFD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staff user realizes that a mistake was made and the item from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POL-46717 title "The merits of women : wherein is revealed their nobility and their superiority to men" should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have been received.</a:t>
            </a:r>
          </a:p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staff user accesses the "Receive New Material" page at "Acquisitions &gt; Receiving and Invoicing &gt; Receive" and retrieves the POL.</a:t>
            </a:r>
          </a:p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staff user c</a:t>
            </a: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licks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"Manage Items"</a:t>
            </a:r>
            <a:endParaRPr lang="en-US" sz="1800" dirty="0"/>
          </a:p>
          <a:p>
            <a:pPr algn="l"/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952788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BF988-0614-F2F5-836D-22B160C4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752296-F5BE-0159-9260-1C36BA258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632"/>
            <a:ext cx="9144000" cy="3058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1003D-BA22-AE34-AF82-F99774638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C28A09-41EF-EEA1-0E7C-26D4B0D5C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67C80-9386-B0BE-5573-1F0C8B79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48" y="3852903"/>
            <a:ext cx="2808312" cy="352437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staff user clicks "Manage Items"</a:t>
            </a:r>
            <a:endParaRPr lang="en-US" sz="14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B5EFB00-FB04-DD2E-FF6B-C7F76D5D9B8B}"/>
              </a:ext>
            </a:extLst>
          </p:cNvPr>
          <p:cNvSpPr txBox="1">
            <a:spLocks/>
          </p:cNvSpPr>
          <p:nvPr/>
        </p:nvSpPr>
        <p:spPr>
          <a:xfrm>
            <a:off x="2123728" y="871960"/>
            <a:ext cx="4392488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The staff user accesses the "Receive New Material" page at "Acquisitions &gt; Receiving and Invoicing &gt; Receive"</a:t>
            </a:r>
            <a:endParaRPr lang="LID4096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0FBCCC-01B4-BCFD-161E-7C3D079D3ED3}"/>
              </a:ext>
            </a:extLst>
          </p:cNvPr>
          <p:cNvSpPr/>
          <p:nvPr/>
        </p:nvSpPr>
        <p:spPr>
          <a:xfrm>
            <a:off x="0" y="1065117"/>
            <a:ext cx="1115616" cy="3049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01F407-076F-ABD6-ED32-35089CFBA674}"/>
              </a:ext>
            </a:extLst>
          </p:cNvPr>
          <p:cNvCxnSpPr/>
          <p:nvPr/>
        </p:nvCxnSpPr>
        <p:spPr>
          <a:xfrm flipH="1">
            <a:off x="1259632" y="1203598"/>
            <a:ext cx="86409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0EEAD0-9CBA-F452-5E6B-7C8B95A82178}"/>
              </a:ext>
            </a:extLst>
          </p:cNvPr>
          <p:cNvCxnSpPr>
            <a:cxnSpLocks/>
          </p:cNvCxnSpPr>
          <p:nvPr/>
        </p:nvCxnSpPr>
        <p:spPr>
          <a:xfrm>
            <a:off x="6732240" y="3432904"/>
            <a:ext cx="122413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32FC88-8A3B-DF98-9645-4A67CD6A2AD8}"/>
              </a:ext>
            </a:extLst>
          </p:cNvPr>
          <p:cNvCxnSpPr>
            <a:cxnSpLocks/>
          </p:cNvCxnSpPr>
          <p:nvPr/>
        </p:nvCxnSpPr>
        <p:spPr>
          <a:xfrm>
            <a:off x="6732240" y="3417914"/>
            <a:ext cx="0" cy="43204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65911D1-DE5B-358B-E030-291032B91A39}"/>
              </a:ext>
            </a:extLst>
          </p:cNvPr>
          <p:cNvSpPr/>
          <p:nvPr/>
        </p:nvSpPr>
        <p:spPr>
          <a:xfrm>
            <a:off x="7956376" y="3291830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12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C0D5A-9628-C11A-2C9A-A1A0212C7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1B7911-B263-AC46-E850-D613426C68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1A5133-FF69-FBFD-1FA4-42FE984B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7C854-67FE-6B43-E08A-47ACF6809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1005702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After clicking "Manage Items" the staff user arrives to the "Received Items List"</a:t>
            </a:r>
          </a:p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From here the staff user has an option to "Unreceive".</a:t>
            </a:r>
          </a:p>
          <a:p>
            <a:r>
              <a:rPr lang="en-US" sz="1800" dirty="0">
                <a:cs typeface="Arial" panose="020B0604020202020204" pitchFamily="34" charset="0"/>
              </a:rPr>
              <a:t>The staff user clicks "Unreceive"</a:t>
            </a:r>
            <a:endParaRPr lang="en-US" sz="1800" dirty="0"/>
          </a:p>
          <a:p>
            <a:pPr algn="l"/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661294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15B6B-6414-F872-FB01-E2B6765DA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F478EC-0B7A-4BF1-EF90-8D657C87D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068"/>
            <a:ext cx="9144000" cy="36893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4E8854-72F6-C09C-5463-BF36317821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A71A01-B659-690B-FE80-31CE38A29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E61913-18BA-00DE-57A2-20DEE5D57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3215953"/>
            <a:ext cx="2520279" cy="310603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staff user clicks "Unreceive"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BFB01D-13D0-D5E0-F972-24A17E896554}"/>
              </a:ext>
            </a:extLst>
          </p:cNvPr>
          <p:cNvSpPr/>
          <p:nvPr/>
        </p:nvSpPr>
        <p:spPr>
          <a:xfrm>
            <a:off x="216024" y="699542"/>
            <a:ext cx="1115616" cy="3049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663B30-0B6C-83BC-479A-E5B19682A25E}"/>
              </a:ext>
            </a:extLst>
          </p:cNvPr>
          <p:cNvCxnSpPr>
            <a:cxnSpLocks/>
          </p:cNvCxnSpPr>
          <p:nvPr/>
        </p:nvCxnSpPr>
        <p:spPr>
          <a:xfrm>
            <a:off x="6198204" y="4008961"/>
            <a:ext cx="137141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10541E-CF93-9D4F-3D42-C8D54F63F4C4}"/>
              </a:ext>
            </a:extLst>
          </p:cNvPr>
          <p:cNvCxnSpPr>
            <a:cxnSpLocks/>
          </p:cNvCxnSpPr>
          <p:nvPr/>
        </p:nvCxnSpPr>
        <p:spPr>
          <a:xfrm flipV="1">
            <a:off x="6198204" y="3526556"/>
            <a:ext cx="0" cy="47491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2C122BB-E0A3-D264-C94F-D662D5B6A786}"/>
              </a:ext>
            </a:extLst>
          </p:cNvPr>
          <p:cNvSpPr/>
          <p:nvPr/>
        </p:nvSpPr>
        <p:spPr>
          <a:xfrm>
            <a:off x="7596336" y="3924912"/>
            <a:ext cx="546083" cy="158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>
            <a:normAutofit/>
          </a:bodyPr>
          <a:lstStyle/>
          <a:p>
            <a:r>
              <a:rPr lang="en-US" sz="2000" dirty="0"/>
              <a:t>Introduction</a:t>
            </a:r>
          </a:p>
          <a:p>
            <a:r>
              <a:rPr lang="en-US" sz="2000" dirty="0"/>
              <a:t>An example</a:t>
            </a:r>
          </a:p>
          <a:p>
            <a:r>
              <a:rPr lang="en-US" sz="2000" dirty="0"/>
              <a:t>Unreceive the item</a:t>
            </a:r>
          </a:p>
          <a:p>
            <a:endParaRPr lang="en-US" sz="2000" dirty="0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B4DA052D-0AB7-4EC4-9A00-55784CFE4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2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D3D7-759A-2144-0410-D6EFAA3A4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659C27-8561-8154-786A-9A673162EF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4CFB62-A977-419D-D569-5B1669D8F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5DFE2-7D8E-6DD0-E424-6C0666BDD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429638"/>
          </a:xfrm>
        </p:spPr>
        <p:txBody>
          <a:bodyPr>
            <a:normAutofit/>
          </a:bodyPr>
          <a:lstStyle/>
          <a:p>
            <a:r>
              <a:rPr lang="en-US" sz="1800" dirty="0">
                <a:cs typeface="Arial" panose="020B0604020202020204" pitchFamily="34" charset="0"/>
              </a:rPr>
              <a:t>The staff user confirms the "Un-Receive item" message</a:t>
            </a:r>
            <a:endParaRPr lang="en-US" sz="1800" dirty="0"/>
          </a:p>
          <a:p>
            <a:pPr algn="l"/>
            <a:endParaRPr lang="LID4096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3310D-7575-8EAC-C604-28A8685AE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514475"/>
            <a:ext cx="8572500" cy="2114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83B429-89B5-0208-521E-611AAF926343}"/>
              </a:ext>
            </a:extLst>
          </p:cNvPr>
          <p:cNvSpPr/>
          <p:nvPr/>
        </p:nvSpPr>
        <p:spPr>
          <a:xfrm>
            <a:off x="7956376" y="3147814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91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3B415-082E-68B3-048E-A41E8CA72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D5CC0D-1BB2-721E-9A32-31EE7D04B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046"/>
            <a:ext cx="9144000" cy="1761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F998EA-1DDE-7EC0-B1F1-B78F476F9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1B65EC-58B1-C6D7-964A-69C39FBB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A7F0D-2B2B-7963-1E65-B284C295B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17670"/>
          </a:xfrm>
        </p:spPr>
        <p:txBody>
          <a:bodyPr>
            <a:noAutofit/>
          </a:bodyPr>
          <a:lstStyle/>
          <a:p>
            <a:r>
              <a:rPr lang="en-US" sz="1800" dirty="0">
                <a:cs typeface="Arial" panose="020B0604020202020204" pitchFamily="34" charset="0"/>
              </a:rPr>
              <a:t>The staff user receives a message that the Un-Receiving of the item finished successfully.</a:t>
            </a:r>
            <a:endParaRPr lang="en-US" sz="1800" dirty="0"/>
          </a:p>
          <a:p>
            <a:pPr algn="l"/>
            <a:endParaRPr lang="LID4096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DFC453-51DF-FBB9-C115-7D27CB4790E3}"/>
              </a:ext>
            </a:extLst>
          </p:cNvPr>
          <p:cNvSpPr/>
          <p:nvPr/>
        </p:nvSpPr>
        <p:spPr>
          <a:xfrm>
            <a:off x="8040248" y="1888280"/>
            <a:ext cx="1103751" cy="46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76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7EE7D-E4F3-505E-9DA0-EFA0BFB76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4C926A-D136-6615-CE25-94C6F4A2C3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21876D-CE04-5E42-AF1B-F6B9655A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FD16-8FA9-4070-0A71-BFD6CFFC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2589878"/>
          </a:xfrm>
        </p:spPr>
        <p:txBody>
          <a:bodyPr>
            <a:no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 physical items search for the item no longer shows it as</a:t>
            </a:r>
          </a:p>
          <a:p>
            <a:pPr lvl="1"/>
            <a:r>
              <a:rPr lang="en-US" sz="1800" dirty="0"/>
              <a:t>Process type: Acquisition technical services (</a:t>
            </a:r>
            <a:r>
              <a:rPr lang="en-US" sz="1800" dirty="0" err="1"/>
              <a:t>CopyCat</a:t>
            </a:r>
            <a:r>
              <a:rPr lang="en-US" sz="1800" dirty="0"/>
              <a:t>) </a:t>
            </a:r>
          </a:p>
          <a:p>
            <a:pPr lvl="2"/>
            <a:r>
              <a:rPr lang="en-US" dirty="0"/>
              <a:t>Now the Process type is "Acquisitions"</a:t>
            </a:r>
          </a:p>
          <a:p>
            <a:pPr lvl="1"/>
            <a:r>
              <a:rPr lang="en-US" sz="1800" dirty="0"/>
              <a:t>At: Acquisitions Department</a:t>
            </a:r>
          </a:p>
          <a:p>
            <a:pPr lvl="2"/>
            <a:r>
              <a:rPr lang="en-US" dirty="0"/>
              <a:t>This no longer appears</a:t>
            </a:r>
          </a:p>
          <a:p>
            <a:pPr lvl="1"/>
            <a:r>
              <a:rPr lang="en-US" sz="1800" dirty="0"/>
              <a:t>Receiving Date: Jan. 03, 2025.</a:t>
            </a:r>
          </a:p>
          <a:p>
            <a:pPr lvl="2"/>
            <a:r>
              <a:rPr lang="en-US" dirty="0"/>
              <a:t>Now there is no "Receiving Date"</a:t>
            </a:r>
          </a:p>
          <a:p>
            <a:pPr algn="l"/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416346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426D7-E62A-1DB0-9EE9-CA3304720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58B92C-A794-5F59-E6F8-A6265B330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5646"/>
            <a:ext cx="9144000" cy="2768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C7601-6A31-7464-4C93-09EB14D20A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7A1AE6-D882-3D1D-4083-8132CA7A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560F9-1891-209A-C917-A6AD5829F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467445"/>
          </a:xfrm>
        </p:spPr>
        <p:txBody>
          <a:bodyPr>
            <a:no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 physical items search for the item</a:t>
            </a:r>
            <a:endParaRPr lang="en-US" sz="1800" dirty="0"/>
          </a:p>
          <a:p>
            <a:pPr algn="l"/>
            <a:endParaRPr lang="LID4096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1123E-0AEC-90B4-6246-135D288872C3}"/>
              </a:ext>
            </a:extLst>
          </p:cNvPr>
          <p:cNvSpPr/>
          <p:nvPr/>
        </p:nvSpPr>
        <p:spPr>
          <a:xfrm>
            <a:off x="6084168" y="2787774"/>
            <a:ext cx="122413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1D4C2E-1685-5DE5-0BA6-4829359B5386}"/>
              </a:ext>
            </a:extLst>
          </p:cNvPr>
          <p:cNvSpPr txBox="1">
            <a:spLocks/>
          </p:cNvSpPr>
          <p:nvPr/>
        </p:nvSpPr>
        <p:spPr>
          <a:xfrm>
            <a:off x="6804248" y="3552486"/>
            <a:ext cx="2088232" cy="3106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There is no Receiving date</a:t>
            </a:r>
            <a:endParaRPr lang="en-US" sz="1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480A15-2135-19CE-96C1-0C046EF703B8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7308304" y="2895331"/>
            <a:ext cx="648072" cy="4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AAB512-ACD4-398E-56D3-94DDF5E68EB6}"/>
              </a:ext>
            </a:extLst>
          </p:cNvPr>
          <p:cNvCxnSpPr>
            <a:cxnSpLocks/>
          </p:cNvCxnSpPr>
          <p:nvPr/>
        </p:nvCxnSpPr>
        <p:spPr>
          <a:xfrm flipV="1">
            <a:off x="7956376" y="2887836"/>
            <a:ext cx="0" cy="66276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7CA14D-86B1-1AAB-ABA3-1AD2CE0D9373}"/>
              </a:ext>
            </a:extLst>
          </p:cNvPr>
          <p:cNvSpPr txBox="1">
            <a:spLocks/>
          </p:cNvSpPr>
          <p:nvPr/>
        </p:nvSpPr>
        <p:spPr>
          <a:xfrm>
            <a:off x="35497" y="4248646"/>
            <a:ext cx="3240359" cy="3106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There is no "</a:t>
            </a:r>
            <a:r>
              <a:rPr lang="en-US" sz="1400" dirty="0"/>
              <a:t>At: Acquisitions Department</a:t>
            </a: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endParaRPr lang="en-US" sz="1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E3DD37-A0C7-F52D-E84B-104807E3106D}"/>
              </a:ext>
            </a:extLst>
          </p:cNvPr>
          <p:cNvCxnSpPr>
            <a:cxnSpLocks/>
          </p:cNvCxnSpPr>
          <p:nvPr/>
        </p:nvCxnSpPr>
        <p:spPr>
          <a:xfrm flipH="1">
            <a:off x="2021740" y="3580584"/>
            <a:ext cx="57606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E14A7-0C88-874D-3B46-E4DC6581D2DE}"/>
              </a:ext>
            </a:extLst>
          </p:cNvPr>
          <p:cNvCxnSpPr>
            <a:cxnSpLocks/>
          </p:cNvCxnSpPr>
          <p:nvPr/>
        </p:nvCxnSpPr>
        <p:spPr>
          <a:xfrm flipV="1">
            <a:off x="2597804" y="3573089"/>
            <a:ext cx="0" cy="66276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FA32636-0DA5-2E18-FAC2-3735278D47F7}"/>
              </a:ext>
            </a:extLst>
          </p:cNvPr>
          <p:cNvSpPr txBox="1">
            <a:spLocks/>
          </p:cNvSpPr>
          <p:nvPr/>
        </p:nvSpPr>
        <p:spPr>
          <a:xfrm>
            <a:off x="3377568" y="4248646"/>
            <a:ext cx="2778608" cy="3106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ea typeface="Calibri" panose="020F0502020204030204" pitchFamily="34" charset="0"/>
                <a:cs typeface="Arial" panose="020B0604020202020204" pitchFamily="34" charset="0"/>
              </a:rPr>
              <a:t>The Process type  is "Acquisitions"</a:t>
            </a:r>
            <a:endParaRPr lang="en-US" sz="1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0101C5-E98F-7A67-7590-61953228A45A}"/>
              </a:ext>
            </a:extLst>
          </p:cNvPr>
          <p:cNvCxnSpPr>
            <a:cxnSpLocks/>
          </p:cNvCxnSpPr>
          <p:nvPr/>
        </p:nvCxnSpPr>
        <p:spPr>
          <a:xfrm flipH="1">
            <a:off x="2309772" y="3072862"/>
            <a:ext cx="168616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6749B9-4BB1-B060-C7A8-25B75E96622B}"/>
              </a:ext>
            </a:extLst>
          </p:cNvPr>
          <p:cNvCxnSpPr>
            <a:cxnSpLocks/>
          </p:cNvCxnSpPr>
          <p:nvPr/>
        </p:nvCxnSpPr>
        <p:spPr>
          <a:xfrm flipV="1">
            <a:off x="3995936" y="3072544"/>
            <a:ext cx="0" cy="117610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596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D2F8D-C2CD-B1B9-4C7B-9B27B8D20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64C09B-2914-C8D5-98C8-212A7B15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235"/>
            <a:ext cx="9144000" cy="30847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D6F680-75A4-6622-95B9-56267AE776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09A3CA-8E01-5FDB-807B-A8D634283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72CED-43CE-EEEE-A9E0-AE89C65AC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467445"/>
          </a:xfrm>
        </p:spPr>
        <p:txBody>
          <a:bodyPr>
            <a:no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 the item history we can see that the Receiving date was removed. </a:t>
            </a:r>
            <a:endParaRPr lang="en-US" sz="1800" dirty="0"/>
          </a:p>
          <a:p>
            <a:pPr algn="l"/>
            <a:endParaRPr lang="LID4096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08BC2C-45AB-4E69-D73F-FFD284DF5750}"/>
              </a:ext>
            </a:extLst>
          </p:cNvPr>
          <p:cNvSpPr/>
          <p:nvPr/>
        </p:nvSpPr>
        <p:spPr>
          <a:xfrm>
            <a:off x="1820707" y="1742187"/>
            <a:ext cx="447038" cy="325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041082-67DF-DD6D-CA16-FB935EC8248E}"/>
              </a:ext>
            </a:extLst>
          </p:cNvPr>
          <p:cNvSpPr/>
          <p:nvPr/>
        </p:nvSpPr>
        <p:spPr>
          <a:xfrm>
            <a:off x="3923928" y="2936343"/>
            <a:ext cx="1800200" cy="211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0A238-585A-C2BB-A860-5CD311044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6EFCF-2B9A-A61E-3DF3-7A9E9E4DC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328B71-8DCD-7A60-EAFD-674F8BF9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26C51F28-9EA8-EEB9-A5BB-E55C073A3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296143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the staff user, while still at the "Main Library – Acquisitions Department", does "Fulfillment &gt; Resource Requests &gt; Monitor Requests &amp; Item Processes" then he or she will see that there is no longer a Work Order on the item.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933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8C292-A213-BB21-D318-D42653EFF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54FE45-E2BB-64C9-5830-19D73AEC03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B34FEC-EE5C-8242-DC21-0251E019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Unreceive the item</a:t>
            </a:r>
            <a:endParaRPr lang="LID4096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2C596442-0FAE-DF1A-024E-4DF45D1DA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296143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is no longer a Work Order on the item.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1727A-F66A-8373-A6FB-E58593B24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72" y="1275606"/>
            <a:ext cx="6876256" cy="335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696966-EE0D-7592-F760-48969A9D8BDE}"/>
              </a:ext>
            </a:extLst>
          </p:cNvPr>
          <p:cNvSpPr txBox="1"/>
          <p:nvPr/>
        </p:nvSpPr>
        <p:spPr>
          <a:xfrm>
            <a:off x="5364088" y="646479"/>
            <a:ext cx="3672408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item for 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title "The merits of women : wherein is revealed their nobility and their superiority to men" no longer appears when accessing "Monitor Requests &amp; Item Processes"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3782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3444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"un-receive" button appears in the receiving workbench for both 'One Time' and 'Continuous' orders if</a:t>
            </a:r>
          </a:p>
          <a:p>
            <a:pPr lvl="1"/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item was already received </a:t>
            </a:r>
          </a:p>
          <a:p>
            <a:pPr lvl="1"/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The item is 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 the </a:t>
            </a: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acquisitions department (which means there is a work order on the item because "Keep in Department" was checked while receiving the item)</a:t>
            </a:r>
          </a:p>
          <a:p>
            <a:pPr lvl="1"/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There are no patron requests or library requests on the item</a:t>
            </a:r>
          </a:p>
          <a:p>
            <a:r>
              <a:rPr lang="en-US" sz="1800" dirty="0"/>
              <a:t>See also </a:t>
            </a:r>
            <a:r>
              <a:rPr lang="en-US" sz="1800" dirty="0">
                <a:hlinkClick r:id="rId2"/>
              </a:rPr>
              <a:t>Un-Receive an Item</a:t>
            </a:r>
            <a:r>
              <a:rPr lang="en-US" sz="1800" dirty="0"/>
              <a:t> at </a:t>
            </a:r>
            <a:r>
              <a:rPr lang="en-US" sz="1800" dirty="0">
                <a:hlinkClick r:id="rId3"/>
              </a:rPr>
              <a:t>Receiving Physical Material</a:t>
            </a:r>
            <a:r>
              <a:rPr lang="en-US" sz="1800" dirty="0"/>
              <a:t>.</a:t>
            </a:r>
          </a:p>
          <a:p>
            <a:pPr algn="l"/>
            <a:endParaRPr lang="en-US" sz="1800" dirty="0"/>
          </a:p>
          <a:p>
            <a:pPr algn="l"/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9069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EEF0A-854E-12F4-C0C8-A36A63FFE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4E2BE-36EC-1E33-458C-8F91B1CE0D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40F1D-5059-F3F8-4757-FE1E0C83C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58E8C-F87E-5DB0-054C-6F3C6778B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When an item is un-received:</a:t>
            </a:r>
          </a:p>
          <a:p>
            <a:pPr lvl="1"/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he receiving date is removed from the item</a:t>
            </a:r>
          </a:p>
          <a:p>
            <a:pPr lvl="1"/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he work order status is removed</a:t>
            </a:r>
          </a:p>
          <a:p>
            <a:pPr lvl="1"/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he item is no longer located in the Receiving department's list of In Process items. </a:t>
            </a:r>
          </a:p>
          <a:p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Merely d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eleting a receiving date does not properly un-receive an item. </a:t>
            </a:r>
          </a:p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If an item is received and is in place, it will remain in place, even if the item is edited and the receiving date is deleted.</a:t>
            </a:r>
          </a:p>
          <a:p>
            <a:pPr algn="l"/>
            <a:endParaRPr lang="en-US" sz="1800" dirty="0"/>
          </a:p>
          <a:p>
            <a:pPr algn="l"/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424718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example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0153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6D5605-D118-2A4D-FB25-D7C065C98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2047875"/>
            <a:ext cx="5229225" cy="1047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19FE3D-6F1D-0666-806B-88ECF7D6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76065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staff user is at the "Main Library - Acquisitions Department"</a:t>
            </a:r>
            <a:endParaRPr lang="en-IL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121C8-1DFC-FC6E-AA43-25B72DA6AF17}"/>
              </a:ext>
            </a:extLst>
          </p:cNvPr>
          <p:cNvSpPr/>
          <p:nvPr/>
        </p:nvSpPr>
        <p:spPr>
          <a:xfrm>
            <a:off x="2483768" y="2571750"/>
            <a:ext cx="1872208" cy="433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2A9C7-0524-3D70-9092-20E083F03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5BA59F-57E9-33DB-5722-D1ACC8B01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105" y="1224138"/>
            <a:ext cx="3844879" cy="3411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099D5C-7E4F-0D27-BA66-0B7D7324EE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45C873-D6E4-63D7-0B01-55645BB0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6692B3-7C52-61E6-C6F1-1D8B58D5D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2"/>
            <a:ext cx="8424936" cy="452586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staff user selects "Acquisitions &gt; Receiving and Invoicing &gt; Receive"</a:t>
            </a:r>
            <a:endParaRPr lang="en-IL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38D7F8-4D8D-2701-E058-0C67B8F59ACE}"/>
              </a:ext>
            </a:extLst>
          </p:cNvPr>
          <p:cNvSpPr/>
          <p:nvPr/>
        </p:nvSpPr>
        <p:spPr>
          <a:xfrm>
            <a:off x="2612782" y="1998628"/>
            <a:ext cx="583571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F4376-C689-FAA9-D50E-315DBCEC87DF}"/>
              </a:ext>
            </a:extLst>
          </p:cNvPr>
          <p:cNvSpPr/>
          <p:nvPr/>
        </p:nvSpPr>
        <p:spPr>
          <a:xfrm>
            <a:off x="3328322" y="3848351"/>
            <a:ext cx="360040" cy="123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75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9AD46-DD5F-FFAA-CDA7-39A648B3C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B44B9-A95E-A848-1F96-1AA61A18B9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68EC39-679B-E5A3-1B72-EF0DBF4D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B2C23B-721A-F7A5-14E7-44BD4FA21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20080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POL-46717 title "The merits of women : wherein is revealed their nobility and their superiority to men" is in status sent and appears on the "Receive New Material" page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B33C9-4DBB-EC2B-92FA-00E096A75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5646"/>
            <a:ext cx="9144000" cy="2469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DC74ED-6959-9C67-E40F-487B382CDFA0}"/>
              </a:ext>
            </a:extLst>
          </p:cNvPr>
          <p:cNvSpPr/>
          <p:nvPr/>
        </p:nvSpPr>
        <p:spPr>
          <a:xfrm>
            <a:off x="611560" y="3519902"/>
            <a:ext cx="8280920" cy="492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52062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22460</TotalTime>
  <Words>811</Words>
  <Application>Microsoft Office PowerPoint</Application>
  <PresentationFormat>On-screen Show (16:9)</PresentationFormat>
  <Paragraphs>103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IGeLU_2016_16X9 (1)</vt:lpstr>
      <vt:lpstr>How to unreceive an item received from a POL</vt:lpstr>
      <vt:lpstr>PowerPoint Presentation</vt:lpstr>
      <vt:lpstr>Introduction</vt:lpstr>
      <vt:lpstr>Introduction</vt:lpstr>
      <vt:lpstr>Introduction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Unreceive the item</vt:lpstr>
      <vt:lpstr>Unreceive the item</vt:lpstr>
      <vt:lpstr>Unreceive the item</vt:lpstr>
      <vt:lpstr>Unreceive the item</vt:lpstr>
      <vt:lpstr>Unreceive the item</vt:lpstr>
      <vt:lpstr>Unreceive the item</vt:lpstr>
      <vt:lpstr>Unreceive the item</vt:lpstr>
      <vt:lpstr>Unreceive the item</vt:lpstr>
      <vt:lpstr>Unreceive the item</vt:lpstr>
      <vt:lpstr>Unreceive the item</vt:lpstr>
      <vt:lpstr>Unreceive the item</vt:lpstr>
      <vt:lpstr>Unreceive the item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816</cp:revision>
  <dcterms:created xsi:type="dcterms:W3CDTF">2017-01-02T15:10:30Z</dcterms:created>
  <dcterms:modified xsi:type="dcterms:W3CDTF">2025-01-03T10:23:19Z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